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23"/>
  </p:notesMasterIdLst>
  <p:sldIdLst>
    <p:sldId id="256" r:id="rId2"/>
    <p:sldId id="259" r:id="rId3"/>
    <p:sldId id="260" r:id="rId4"/>
    <p:sldId id="263" r:id="rId5"/>
    <p:sldId id="313" r:id="rId6"/>
    <p:sldId id="314" r:id="rId7"/>
    <p:sldId id="317" r:id="rId8"/>
    <p:sldId id="316" r:id="rId9"/>
    <p:sldId id="280" r:id="rId10"/>
    <p:sldId id="319" r:id="rId11"/>
    <p:sldId id="325" r:id="rId12"/>
    <p:sldId id="326" r:id="rId13"/>
    <p:sldId id="327" r:id="rId14"/>
    <p:sldId id="328" r:id="rId15"/>
    <p:sldId id="321" r:id="rId16"/>
    <p:sldId id="323" r:id="rId17"/>
    <p:sldId id="322" r:id="rId18"/>
    <p:sldId id="324" r:id="rId19"/>
    <p:sldId id="320" r:id="rId20"/>
    <p:sldId id="329" r:id="rId21"/>
    <p:sldId id="284" r:id="rId22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4"/>
    </p:embeddedFont>
    <p:embeddedFont>
      <p:font typeface="Play" pitchFamily="2" charset="0"/>
      <p:regular r:id="rId25"/>
      <p:bold r:id="rId26"/>
    </p:embeddedFont>
    <p:embeddedFont>
      <p:font typeface="Source Sans Pro" panose="020B0503030403020204" pitchFamily="3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311">
          <p15:clr>
            <a:srgbClr val="EA433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2F48053-A9CA-4241-982E-274B9FA3C5F7}">
  <a:tblStyle styleId="{32F48053-A9CA-4241-982E-274B9FA3C5F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20"/>
  </p:normalViewPr>
  <p:slideViewPr>
    <p:cSldViewPr snapToGrid="0">
      <p:cViewPr>
        <p:scale>
          <a:sx n="138" d="100"/>
          <a:sy n="138" d="100"/>
        </p:scale>
        <p:origin x="880" y="152"/>
      </p:cViewPr>
      <p:guideLst>
        <p:guide pos="5311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jpeg>
</file>

<file path=ppt/media/image13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5" name="Google Shape;2635;g10b651380e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6" name="Google Shape;2636;g10b651380e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1">
          <a:extLst>
            <a:ext uri="{FF2B5EF4-FFF2-40B4-BE49-F238E27FC236}">
              <a16:creationId xmlns:a16="http://schemas.microsoft.com/office/drawing/2014/main" id="{EFE42475-28F1-A1A9-D538-17C503C697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2" name="Google Shape;2692;g10b651380e3_0_2230:notes">
            <a:extLst>
              <a:ext uri="{FF2B5EF4-FFF2-40B4-BE49-F238E27FC236}">
                <a16:creationId xmlns:a16="http://schemas.microsoft.com/office/drawing/2014/main" id="{75B2C65B-8CB6-16CA-8BDD-FCA72D201E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3" name="Google Shape;2693;g10b651380e3_0_2230:notes">
            <a:extLst>
              <a:ext uri="{FF2B5EF4-FFF2-40B4-BE49-F238E27FC236}">
                <a16:creationId xmlns:a16="http://schemas.microsoft.com/office/drawing/2014/main" id="{FDB00463-00AE-B32C-EE56-478663AB4F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64540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2">
          <a:extLst>
            <a:ext uri="{FF2B5EF4-FFF2-40B4-BE49-F238E27FC236}">
              <a16:creationId xmlns:a16="http://schemas.microsoft.com/office/drawing/2014/main" id="{36A4DFD9-47BE-F5BE-830D-F825D6474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" name="Google Shape;2723;g10aca425ebe_0_29:notes">
            <a:extLst>
              <a:ext uri="{FF2B5EF4-FFF2-40B4-BE49-F238E27FC236}">
                <a16:creationId xmlns:a16="http://schemas.microsoft.com/office/drawing/2014/main" id="{5111CBAC-3379-7646-A594-A746800F66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4" name="Google Shape;2724;g10aca425ebe_0_29:notes">
            <a:extLst>
              <a:ext uri="{FF2B5EF4-FFF2-40B4-BE49-F238E27FC236}">
                <a16:creationId xmlns:a16="http://schemas.microsoft.com/office/drawing/2014/main" id="{BE1FBB11-7876-AA0B-0117-83237650EB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Hyperlink to our demo of each picture!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75729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2">
          <a:extLst>
            <a:ext uri="{FF2B5EF4-FFF2-40B4-BE49-F238E27FC236}">
              <a16:creationId xmlns:a16="http://schemas.microsoft.com/office/drawing/2014/main" id="{BF611E92-1392-59C6-4234-8C93FFFA97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" name="Google Shape;2723;g10aca425ebe_0_29:notes">
            <a:extLst>
              <a:ext uri="{FF2B5EF4-FFF2-40B4-BE49-F238E27FC236}">
                <a16:creationId xmlns:a16="http://schemas.microsoft.com/office/drawing/2014/main" id="{08BDEEC4-4D6B-EA19-5B94-4D4F550D12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4" name="Google Shape;2724;g10aca425ebe_0_29:notes">
            <a:extLst>
              <a:ext uri="{FF2B5EF4-FFF2-40B4-BE49-F238E27FC236}">
                <a16:creationId xmlns:a16="http://schemas.microsoft.com/office/drawing/2014/main" id="{395FE05D-143E-E89E-F8BB-6A9D9D203C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Hyperlink to our demo of each picture!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592563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2">
          <a:extLst>
            <a:ext uri="{FF2B5EF4-FFF2-40B4-BE49-F238E27FC236}">
              <a16:creationId xmlns:a16="http://schemas.microsoft.com/office/drawing/2014/main" id="{069CBF07-4960-C3CE-5987-170503C9C6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" name="Google Shape;2723;g10aca425ebe_0_29:notes">
            <a:extLst>
              <a:ext uri="{FF2B5EF4-FFF2-40B4-BE49-F238E27FC236}">
                <a16:creationId xmlns:a16="http://schemas.microsoft.com/office/drawing/2014/main" id="{9759779C-1614-4C5F-2FE9-49E3F1369B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4" name="Google Shape;2724;g10aca425ebe_0_29:notes">
            <a:extLst>
              <a:ext uri="{FF2B5EF4-FFF2-40B4-BE49-F238E27FC236}">
                <a16:creationId xmlns:a16="http://schemas.microsoft.com/office/drawing/2014/main" id="{655F215E-A66B-35D4-29E1-29AFBAF72C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Hyperlink to our demo of each picture!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42382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2">
          <a:extLst>
            <a:ext uri="{FF2B5EF4-FFF2-40B4-BE49-F238E27FC236}">
              <a16:creationId xmlns:a16="http://schemas.microsoft.com/office/drawing/2014/main" id="{F62959D9-6E31-A5AD-E0E8-FB12979B0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" name="Google Shape;2723;g10aca425ebe_0_29:notes">
            <a:extLst>
              <a:ext uri="{FF2B5EF4-FFF2-40B4-BE49-F238E27FC236}">
                <a16:creationId xmlns:a16="http://schemas.microsoft.com/office/drawing/2014/main" id="{3E3F902B-926E-9FB0-243D-05B9CB3AD3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4" name="Google Shape;2724;g10aca425ebe_0_29:notes">
            <a:extLst>
              <a:ext uri="{FF2B5EF4-FFF2-40B4-BE49-F238E27FC236}">
                <a16:creationId xmlns:a16="http://schemas.microsoft.com/office/drawing/2014/main" id="{BD138AE5-7093-0B46-FFD8-F9BE53DF0C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Hyperlink to our demo of each picture!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897326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1">
          <a:extLst>
            <a:ext uri="{FF2B5EF4-FFF2-40B4-BE49-F238E27FC236}">
              <a16:creationId xmlns:a16="http://schemas.microsoft.com/office/drawing/2014/main" id="{F5611D6A-5A15-047D-0D45-01BC7A8232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2" name="Google Shape;2692;g10b651380e3_0_2230:notes">
            <a:extLst>
              <a:ext uri="{FF2B5EF4-FFF2-40B4-BE49-F238E27FC236}">
                <a16:creationId xmlns:a16="http://schemas.microsoft.com/office/drawing/2014/main" id="{E00B162F-D4B0-FB89-F5D7-B00ED0D7F9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3" name="Google Shape;2693;g10b651380e3_0_2230:notes">
            <a:extLst>
              <a:ext uri="{FF2B5EF4-FFF2-40B4-BE49-F238E27FC236}">
                <a16:creationId xmlns:a16="http://schemas.microsoft.com/office/drawing/2014/main" id="{E76A677D-B5F8-69FA-F625-A1E24C9B93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878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4">
          <a:extLst>
            <a:ext uri="{FF2B5EF4-FFF2-40B4-BE49-F238E27FC236}">
              <a16:creationId xmlns:a16="http://schemas.microsoft.com/office/drawing/2014/main" id="{943A16C4-7E24-412A-6FBC-D439300407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5" name="Google Shape;3345;g10a69f07881_0_243:notes">
            <a:extLst>
              <a:ext uri="{FF2B5EF4-FFF2-40B4-BE49-F238E27FC236}">
                <a16:creationId xmlns:a16="http://schemas.microsoft.com/office/drawing/2014/main" id="{3727EB52-CA86-D737-1626-BCCE10D63E6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6" name="Google Shape;3346;g10a69f07881_0_243:notes">
            <a:extLst>
              <a:ext uri="{FF2B5EF4-FFF2-40B4-BE49-F238E27FC236}">
                <a16:creationId xmlns:a16="http://schemas.microsoft.com/office/drawing/2014/main" id="{D5F6143C-C58B-4EA3-5DBD-9265A3A0F9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70086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4">
          <a:extLst>
            <a:ext uri="{FF2B5EF4-FFF2-40B4-BE49-F238E27FC236}">
              <a16:creationId xmlns:a16="http://schemas.microsoft.com/office/drawing/2014/main" id="{CA629C4F-6F06-833A-3C68-9EEE08F98E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5" name="Google Shape;3345;g10a69f07881_0_243:notes">
            <a:extLst>
              <a:ext uri="{FF2B5EF4-FFF2-40B4-BE49-F238E27FC236}">
                <a16:creationId xmlns:a16="http://schemas.microsoft.com/office/drawing/2014/main" id="{62572E08-C0FC-D615-6359-CD5402646E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6" name="Google Shape;3346;g10a69f07881_0_243:notes">
            <a:extLst>
              <a:ext uri="{FF2B5EF4-FFF2-40B4-BE49-F238E27FC236}">
                <a16:creationId xmlns:a16="http://schemas.microsoft.com/office/drawing/2014/main" id="{3412A2D3-E83D-4357-6048-2330DF6F46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22949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4">
          <a:extLst>
            <a:ext uri="{FF2B5EF4-FFF2-40B4-BE49-F238E27FC236}">
              <a16:creationId xmlns:a16="http://schemas.microsoft.com/office/drawing/2014/main" id="{192A9501-25ED-C299-C051-FA57B571B1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5" name="Google Shape;3345;g10a69f07881_0_243:notes">
            <a:extLst>
              <a:ext uri="{FF2B5EF4-FFF2-40B4-BE49-F238E27FC236}">
                <a16:creationId xmlns:a16="http://schemas.microsoft.com/office/drawing/2014/main" id="{D117DE23-2FD8-3245-50EC-771BEA6A92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6" name="Google Shape;3346;g10a69f07881_0_243:notes">
            <a:extLst>
              <a:ext uri="{FF2B5EF4-FFF2-40B4-BE49-F238E27FC236}">
                <a16:creationId xmlns:a16="http://schemas.microsoft.com/office/drawing/2014/main" id="{B60641A9-DB51-945C-3311-D35E471284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16836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1">
          <a:extLst>
            <a:ext uri="{FF2B5EF4-FFF2-40B4-BE49-F238E27FC236}">
              <a16:creationId xmlns:a16="http://schemas.microsoft.com/office/drawing/2014/main" id="{84223883-BA61-517C-70B9-2676FE904F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2" name="Google Shape;2692;g10b651380e3_0_2230:notes">
            <a:extLst>
              <a:ext uri="{FF2B5EF4-FFF2-40B4-BE49-F238E27FC236}">
                <a16:creationId xmlns:a16="http://schemas.microsoft.com/office/drawing/2014/main" id="{61605234-650C-A081-59E8-BA812EDF0E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3" name="Google Shape;2693;g10b651380e3_0_2230:notes">
            <a:extLst>
              <a:ext uri="{FF2B5EF4-FFF2-40B4-BE49-F238E27FC236}">
                <a16:creationId xmlns:a16="http://schemas.microsoft.com/office/drawing/2014/main" id="{5B37E15A-69F0-0107-FF0D-69E065E42A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0655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g10b651380e3_0_1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4" name="Google Shape;2664;g10b651380e3_0_19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2">
          <a:extLst>
            <a:ext uri="{FF2B5EF4-FFF2-40B4-BE49-F238E27FC236}">
              <a16:creationId xmlns:a16="http://schemas.microsoft.com/office/drawing/2014/main" id="{F1ED762D-0A07-195F-EC97-AAC1D7501E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" name="Google Shape;2723;g10aca425ebe_0_29:notes">
            <a:extLst>
              <a:ext uri="{FF2B5EF4-FFF2-40B4-BE49-F238E27FC236}">
                <a16:creationId xmlns:a16="http://schemas.microsoft.com/office/drawing/2014/main" id="{DC2E4FB1-1CEE-BD93-F52F-EF2A22E3B5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4" name="Google Shape;2724;g10aca425ebe_0_29:notes">
            <a:extLst>
              <a:ext uri="{FF2B5EF4-FFF2-40B4-BE49-F238E27FC236}">
                <a16:creationId xmlns:a16="http://schemas.microsoft.com/office/drawing/2014/main" id="{F080D897-86A9-86E5-E022-75D4B49504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Hyperlink to our demo of each picture!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36575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8" name="Google Shape;3328;g10a69f07881_0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9" name="Google Shape;3329;g10a69f07881_0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2" name="Google Shape;2692;g10b651380e3_0_2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3" name="Google Shape;2693;g10b651380e3_0_2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" name="Google Shape;2723;g10aca425ebe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4" name="Google Shape;2724;g10aca425ebe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6">
          <a:extLst>
            <a:ext uri="{FF2B5EF4-FFF2-40B4-BE49-F238E27FC236}">
              <a16:creationId xmlns:a16="http://schemas.microsoft.com/office/drawing/2014/main" id="{3531DB02-87F5-6443-AEC2-57CB5ABC3E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7" name="Google Shape;2717;g10b651380e3_0_2542:notes">
            <a:extLst>
              <a:ext uri="{FF2B5EF4-FFF2-40B4-BE49-F238E27FC236}">
                <a16:creationId xmlns:a16="http://schemas.microsoft.com/office/drawing/2014/main" id="{09FAD815-35FB-4C9D-6C39-1053D788E89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8" name="Google Shape;2718;g10b651380e3_0_2542:notes">
            <a:extLst>
              <a:ext uri="{FF2B5EF4-FFF2-40B4-BE49-F238E27FC236}">
                <a16:creationId xmlns:a16="http://schemas.microsoft.com/office/drawing/2014/main" id="{3CD7A422-56E4-3CE1-3573-788AB5833EF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6012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2">
          <a:extLst>
            <a:ext uri="{FF2B5EF4-FFF2-40B4-BE49-F238E27FC236}">
              <a16:creationId xmlns:a16="http://schemas.microsoft.com/office/drawing/2014/main" id="{9ADD7807-2748-0D37-6588-A955427AA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" name="Google Shape;2723;g10aca425ebe_0_29:notes">
            <a:extLst>
              <a:ext uri="{FF2B5EF4-FFF2-40B4-BE49-F238E27FC236}">
                <a16:creationId xmlns:a16="http://schemas.microsoft.com/office/drawing/2014/main" id="{79C3DA05-2146-4E5D-7739-CA5772C47AA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4" name="Google Shape;2724;g10aca425ebe_0_29:notes">
            <a:extLst>
              <a:ext uri="{FF2B5EF4-FFF2-40B4-BE49-F238E27FC236}">
                <a16:creationId xmlns:a16="http://schemas.microsoft.com/office/drawing/2014/main" id="{90BFDAB8-DAE7-ED44-5E47-6271FBA5E1F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04480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1">
          <a:extLst>
            <a:ext uri="{FF2B5EF4-FFF2-40B4-BE49-F238E27FC236}">
              <a16:creationId xmlns:a16="http://schemas.microsoft.com/office/drawing/2014/main" id="{C4450DFA-17DC-714A-3B8B-E5F7E615AF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2" name="Google Shape;2692;g10b651380e3_0_2230:notes">
            <a:extLst>
              <a:ext uri="{FF2B5EF4-FFF2-40B4-BE49-F238E27FC236}">
                <a16:creationId xmlns:a16="http://schemas.microsoft.com/office/drawing/2014/main" id="{80AF4649-FEB3-3B4A-2B64-096836F6F3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3" name="Google Shape;2693;g10b651380e3_0_2230:notes">
            <a:extLst>
              <a:ext uri="{FF2B5EF4-FFF2-40B4-BE49-F238E27FC236}">
                <a16:creationId xmlns:a16="http://schemas.microsoft.com/office/drawing/2014/main" id="{D2AD3438-BDDB-A3CB-38F0-6DC80AD22C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28569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2">
          <a:extLst>
            <a:ext uri="{FF2B5EF4-FFF2-40B4-BE49-F238E27FC236}">
              <a16:creationId xmlns:a16="http://schemas.microsoft.com/office/drawing/2014/main" id="{464B868E-7633-B761-2EC6-834381C2BA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3" name="Google Shape;3053;g10a69f07881_0_183:notes">
            <a:extLst>
              <a:ext uri="{FF2B5EF4-FFF2-40B4-BE49-F238E27FC236}">
                <a16:creationId xmlns:a16="http://schemas.microsoft.com/office/drawing/2014/main" id="{84043C81-1555-E683-6F48-A2B7EBD266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4" name="Google Shape;3054;g10a69f07881_0_183:notes">
            <a:extLst>
              <a:ext uri="{FF2B5EF4-FFF2-40B4-BE49-F238E27FC236}">
                <a16:creationId xmlns:a16="http://schemas.microsoft.com/office/drawing/2014/main" id="{2AF32810-A5F6-BC99-12AB-965C502002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82741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8" name="Google Shape;3278;g10a69f07881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9" name="Google Shape;3279;g10a69f07881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282800" y="1285125"/>
            <a:ext cx="6578400" cy="22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211600" y="3865700"/>
            <a:ext cx="4720800" cy="3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3640848" y="2185426"/>
            <a:ext cx="4088811" cy="4088811"/>
            <a:chOff x="-3640848" y="2185426"/>
            <a:chExt cx="4088811" cy="4088811"/>
          </a:xfrm>
        </p:grpSpPr>
        <p:sp>
          <p:nvSpPr>
            <p:cNvPr id="12" name="Google Shape;12;p2"/>
            <p:cNvSpPr/>
            <p:nvPr/>
          </p:nvSpPr>
          <p:spPr>
            <a:xfrm flipH="1">
              <a:off x="-3640848" y="21854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-3640848" y="21854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2722250" y="-1079764"/>
            <a:ext cx="3769563" cy="11358057"/>
            <a:chOff x="-2722250" y="-1079764"/>
            <a:chExt cx="3769563" cy="11358057"/>
          </a:xfrm>
        </p:grpSpPr>
        <p:sp>
          <p:nvSpPr>
            <p:cNvPr id="15" name="Google Shape;15;p2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29;p2"/>
          <p:cNvGrpSpPr/>
          <p:nvPr/>
        </p:nvGrpSpPr>
        <p:grpSpPr>
          <a:xfrm>
            <a:off x="746900" y="-550225"/>
            <a:ext cx="1982975" cy="2013575"/>
            <a:chOff x="746900" y="-550225"/>
            <a:chExt cx="1982975" cy="2013575"/>
          </a:xfrm>
        </p:grpSpPr>
        <p:sp>
          <p:nvSpPr>
            <p:cNvPr id="30" name="Google Shape;30;p2"/>
            <p:cNvSpPr/>
            <p:nvPr/>
          </p:nvSpPr>
          <p:spPr>
            <a:xfrm>
              <a:off x="857425" y="-430200"/>
              <a:ext cx="1746850" cy="1775450"/>
            </a:xfrm>
            <a:custGeom>
              <a:avLst/>
              <a:gdLst/>
              <a:ahLst/>
              <a:cxnLst/>
              <a:rect l="l" t="t" r="r" b="b"/>
              <a:pathLst>
                <a:path w="69874" h="71018" extrusionOk="0">
                  <a:moveTo>
                    <a:pt x="0" y="71018"/>
                  </a:moveTo>
                  <a:lnTo>
                    <a:pt x="23258" y="47640"/>
                  </a:lnTo>
                  <a:lnTo>
                    <a:pt x="21067" y="32258"/>
                  </a:lnTo>
                  <a:lnTo>
                    <a:pt x="36760" y="15827"/>
                  </a:lnTo>
                  <a:lnTo>
                    <a:pt x="53571" y="15803"/>
                  </a:lnTo>
                  <a:lnTo>
                    <a:pt x="6987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dist="19050" algn="bl" rotWithShape="0">
                <a:schemeClr val="accent1"/>
              </a:outerShdw>
            </a:effectLst>
          </p:spPr>
        </p:sp>
        <p:sp>
          <p:nvSpPr>
            <p:cNvPr id="31" name="Google Shape;31;p2"/>
            <p:cNvSpPr/>
            <p:nvPr/>
          </p:nvSpPr>
          <p:spPr>
            <a:xfrm>
              <a:off x="746900" y="1312750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579275" y="-55022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57425" y="-430200"/>
              <a:ext cx="1746850" cy="1775450"/>
            </a:xfrm>
            <a:custGeom>
              <a:avLst/>
              <a:gdLst/>
              <a:ahLst/>
              <a:cxnLst/>
              <a:rect l="l" t="t" r="r" b="b"/>
              <a:pathLst>
                <a:path w="69874" h="71018" extrusionOk="0">
                  <a:moveTo>
                    <a:pt x="0" y="71018"/>
                  </a:moveTo>
                  <a:lnTo>
                    <a:pt x="23258" y="47640"/>
                  </a:lnTo>
                  <a:lnTo>
                    <a:pt x="21067" y="32258"/>
                  </a:lnTo>
                  <a:lnTo>
                    <a:pt x="36760" y="15827"/>
                  </a:lnTo>
                  <a:lnTo>
                    <a:pt x="53571" y="15803"/>
                  </a:lnTo>
                  <a:lnTo>
                    <a:pt x="6987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</p:grpSp>
      <p:grpSp>
        <p:nvGrpSpPr>
          <p:cNvPr id="34" name="Google Shape;34;p2"/>
          <p:cNvGrpSpPr/>
          <p:nvPr/>
        </p:nvGrpSpPr>
        <p:grpSpPr>
          <a:xfrm>
            <a:off x="8129425" y="2555026"/>
            <a:ext cx="4222888" cy="4088811"/>
            <a:chOff x="8129425" y="2555026"/>
            <a:chExt cx="4222888" cy="4088811"/>
          </a:xfrm>
        </p:grpSpPr>
        <p:sp>
          <p:nvSpPr>
            <p:cNvPr id="35" name="Google Shape;35;p2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8430775" y="-2181926"/>
            <a:ext cx="2504551" cy="4575301"/>
            <a:chOff x="8430775" y="-2181926"/>
            <a:chExt cx="2504551" cy="4575301"/>
          </a:xfrm>
        </p:grpSpPr>
        <p:sp>
          <p:nvSpPr>
            <p:cNvPr id="44" name="Google Shape;44;p2"/>
            <p:cNvSpPr/>
            <p:nvPr/>
          </p:nvSpPr>
          <p:spPr>
            <a:xfrm rot="10800000">
              <a:off x="8538272" y="-2181926"/>
              <a:ext cx="2397054" cy="4463204"/>
            </a:xfrm>
            <a:custGeom>
              <a:avLst/>
              <a:gdLst/>
              <a:ahLst/>
              <a:cxnLst/>
              <a:rect l="l" t="t" r="r" b="b"/>
              <a:pathLst>
                <a:path w="37473" h="69773" fill="none" extrusionOk="0">
                  <a:moveTo>
                    <a:pt x="0" y="69773"/>
                  </a:moveTo>
                  <a:lnTo>
                    <a:pt x="30223" y="39550"/>
                  </a:lnTo>
                  <a:lnTo>
                    <a:pt x="30223" y="7230"/>
                  </a:lnTo>
                  <a:lnTo>
                    <a:pt x="3747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430775" y="224277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 rot="10800000">
              <a:off x="8538272" y="-2181926"/>
              <a:ext cx="2397054" cy="4463204"/>
            </a:xfrm>
            <a:custGeom>
              <a:avLst/>
              <a:gdLst/>
              <a:ahLst/>
              <a:cxnLst/>
              <a:rect l="l" t="t" r="r" b="b"/>
              <a:pathLst>
                <a:path w="37473" h="69773" fill="none" extrusionOk="0">
                  <a:moveTo>
                    <a:pt x="0" y="69773"/>
                  </a:moveTo>
                  <a:lnTo>
                    <a:pt x="30223" y="39550"/>
                  </a:lnTo>
                  <a:lnTo>
                    <a:pt x="30223" y="7230"/>
                  </a:lnTo>
                  <a:lnTo>
                    <a:pt x="3747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8430775" y="224277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48;p2"/>
          <p:cNvGrpSpPr/>
          <p:nvPr/>
        </p:nvGrpSpPr>
        <p:grpSpPr>
          <a:xfrm rot="10800000" flipH="1">
            <a:off x="4980106" y="-10605742"/>
            <a:ext cx="3769563" cy="11358057"/>
            <a:chOff x="-2722250" y="-1079764"/>
            <a:chExt cx="3769563" cy="11358057"/>
          </a:xfrm>
        </p:grpSpPr>
        <p:sp>
          <p:nvSpPr>
            <p:cNvPr id="49" name="Google Shape;49;p2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6"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p29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866" name="Google Shape;1866;p29"/>
          <p:cNvSpPr txBox="1">
            <a:spLocks noGrp="1"/>
          </p:cNvSpPr>
          <p:nvPr>
            <p:ph type="subTitle" idx="1"/>
          </p:nvPr>
        </p:nvSpPr>
        <p:spPr>
          <a:xfrm>
            <a:off x="2132775" y="1952242"/>
            <a:ext cx="2157600" cy="784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7" name="Google Shape;1867;p29"/>
          <p:cNvSpPr txBox="1">
            <a:spLocks noGrp="1"/>
          </p:cNvSpPr>
          <p:nvPr>
            <p:ph type="subTitle" idx="2"/>
          </p:nvPr>
        </p:nvSpPr>
        <p:spPr>
          <a:xfrm>
            <a:off x="2132775" y="1571000"/>
            <a:ext cx="2157600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1868" name="Google Shape;1868;p29"/>
          <p:cNvSpPr txBox="1">
            <a:spLocks noGrp="1"/>
          </p:cNvSpPr>
          <p:nvPr>
            <p:ph type="subTitle" idx="3"/>
          </p:nvPr>
        </p:nvSpPr>
        <p:spPr>
          <a:xfrm>
            <a:off x="2132775" y="3401042"/>
            <a:ext cx="2157600" cy="784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9" name="Google Shape;1869;p29"/>
          <p:cNvSpPr txBox="1">
            <a:spLocks noGrp="1"/>
          </p:cNvSpPr>
          <p:nvPr>
            <p:ph type="subTitle" idx="4"/>
          </p:nvPr>
        </p:nvSpPr>
        <p:spPr>
          <a:xfrm>
            <a:off x="2132775" y="3019800"/>
            <a:ext cx="2157600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1870" name="Google Shape;1870;p29"/>
          <p:cNvSpPr txBox="1">
            <a:spLocks noGrp="1"/>
          </p:cNvSpPr>
          <p:nvPr>
            <p:ph type="subTitle" idx="5"/>
          </p:nvPr>
        </p:nvSpPr>
        <p:spPr>
          <a:xfrm>
            <a:off x="5911850" y="1952242"/>
            <a:ext cx="2157600" cy="784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1" name="Google Shape;1871;p29"/>
          <p:cNvSpPr txBox="1">
            <a:spLocks noGrp="1"/>
          </p:cNvSpPr>
          <p:nvPr>
            <p:ph type="subTitle" idx="6"/>
          </p:nvPr>
        </p:nvSpPr>
        <p:spPr>
          <a:xfrm>
            <a:off x="5911850" y="1571000"/>
            <a:ext cx="2157600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1872" name="Google Shape;1872;p29"/>
          <p:cNvSpPr txBox="1">
            <a:spLocks noGrp="1"/>
          </p:cNvSpPr>
          <p:nvPr>
            <p:ph type="subTitle" idx="7"/>
          </p:nvPr>
        </p:nvSpPr>
        <p:spPr>
          <a:xfrm>
            <a:off x="5911850" y="3401042"/>
            <a:ext cx="2157600" cy="784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3" name="Google Shape;1873;p29"/>
          <p:cNvSpPr txBox="1">
            <a:spLocks noGrp="1"/>
          </p:cNvSpPr>
          <p:nvPr>
            <p:ph type="subTitle" idx="8"/>
          </p:nvPr>
        </p:nvSpPr>
        <p:spPr>
          <a:xfrm>
            <a:off x="5911850" y="3019800"/>
            <a:ext cx="2157600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grpSp>
        <p:nvGrpSpPr>
          <p:cNvPr id="1874" name="Google Shape;1874;p29"/>
          <p:cNvGrpSpPr/>
          <p:nvPr/>
        </p:nvGrpSpPr>
        <p:grpSpPr>
          <a:xfrm rot="10800000">
            <a:off x="-1081045" y="2901062"/>
            <a:ext cx="3021722" cy="3146276"/>
            <a:chOff x="-1081045" y="-1072813"/>
            <a:chExt cx="3021722" cy="3146276"/>
          </a:xfrm>
        </p:grpSpPr>
        <p:sp>
          <p:nvSpPr>
            <p:cNvPr id="1875" name="Google Shape;1875;p29"/>
            <p:cNvSpPr/>
            <p:nvPr/>
          </p:nvSpPr>
          <p:spPr>
            <a:xfrm rot="8083927">
              <a:off x="-160775" y="-609433"/>
              <a:ext cx="881792" cy="881848"/>
            </a:xfrm>
            <a:custGeom>
              <a:avLst/>
              <a:gdLst/>
              <a:ahLst/>
              <a:cxnLst/>
              <a:rect l="l" t="t" r="r" b="b"/>
              <a:pathLst>
                <a:path w="15865" h="15866" fill="none" extrusionOk="0">
                  <a:moveTo>
                    <a:pt x="0" y="15865"/>
                  </a:moveTo>
                  <a:lnTo>
                    <a:pt x="15865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9"/>
            <p:cNvSpPr/>
            <p:nvPr/>
          </p:nvSpPr>
          <p:spPr>
            <a:xfrm rot="8083927">
              <a:off x="-748556" y="-51985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9"/>
            <p:cNvSpPr/>
            <p:nvPr/>
          </p:nvSpPr>
          <p:spPr>
            <a:xfrm>
              <a:off x="204813" y="1922863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9"/>
            <p:cNvSpPr/>
            <p:nvPr/>
          </p:nvSpPr>
          <p:spPr>
            <a:xfrm>
              <a:off x="227276" y="438150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9"/>
            <p:cNvSpPr/>
            <p:nvPr/>
          </p:nvSpPr>
          <p:spPr>
            <a:xfrm rot="8083927">
              <a:off x="-160775" y="-609433"/>
              <a:ext cx="881792" cy="881848"/>
            </a:xfrm>
            <a:custGeom>
              <a:avLst/>
              <a:gdLst/>
              <a:ahLst/>
              <a:cxnLst/>
              <a:rect l="l" t="t" r="r" b="b"/>
              <a:pathLst>
                <a:path w="15865" h="15866" fill="none" extrusionOk="0">
                  <a:moveTo>
                    <a:pt x="0" y="15865"/>
                  </a:moveTo>
                  <a:lnTo>
                    <a:pt x="15865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9"/>
            <p:cNvSpPr/>
            <p:nvPr/>
          </p:nvSpPr>
          <p:spPr>
            <a:xfrm>
              <a:off x="227276" y="438150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9"/>
            <p:cNvSpPr/>
            <p:nvPr/>
          </p:nvSpPr>
          <p:spPr>
            <a:xfrm rot="8083927">
              <a:off x="-748556" y="-51985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9"/>
            <p:cNvSpPr/>
            <p:nvPr/>
          </p:nvSpPr>
          <p:spPr>
            <a:xfrm>
              <a:off x="204813" y="1922863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3" name="Google Shape;1883;p29"/>
          <p:cNvGrpSpPr/>
          <p:nvPr/>
        </p:nvGrpSpPr>
        <p:grpSpPr>
          <a:xfrm rot="10800000">
            <a:off x="8197625" y="-630926"/>
            <a:ext cx="1158175" cy="2819114"/>
            <a:chOff x="-444950" y="2746461"/>
            <a:chExt cx="1158175" cy="2819114"/>
          </a:xfrm>
        </p:grpSpPr>
        <p:sp>
          <p:nvSpPr>
            <p:cNvPr id="1884" name="Google Shape;1884;p29"/>
            <p:cNvSpPr/>
            <p:nvPr/>
          </p:nvSpPr>
          <p:spPr>
            <a:xfrm>
              <a:off x="248038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1885" name="Google Shape;1885;p29"/>
            <p:cNvSpPr/>
            <p:nvPr/>
          </p:nvSpPr>
          <p:spPr>
            <a:xfrm>
              <a:off x="-438775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9"/>
            <p:cNvSpPr/>
            <p:nvPr/>
          </p:nvSpPr>
          <p:spPr>
            <a:xfrm>
              <a:off x="-254275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9"/>
            <p:cNvSpPr/>
            <p:nvPr/>
          </p:nvSpPr>
          <p:spPr>
            <a:xfrm>
              <a:off x="241863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1888" name="Google Shape;1888;p29"/>
            <p:cNvSpPr/>
            <p:nvPr/>
          </p:nvSpPr>
          <p:spPr>
            <a:xfrm>
              <a:off x="-444950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9"/>
            <p:cNvSpPr/>
            <p:nvPr/>
          </p:nvSpPr>
          <p:spPr>
            <a:xfrm>
              <a:off x="-260450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9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9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2" name="Google Shape;1892;p29"/>
          <p:cNvGrpSpPr/>
          <p:nvPr/>
        </p:nvGrpSpPr>
        <p:grpSpPr>
          <a:xfrm rot="-5400000" flipH="1">
            <a:off x="5658025" y="4666451"/>
            <a:ext cx="4222888" cy="4088811"/>
            <a:chOff x="8129425" y="2555026"/>
            <a:chExt cx="4222888" cy="4088811"/>
          </a:xfrm>
        </p:grpSpPr>
        <p:sp>
          <p:nvSpPr>
            <p:cNvPr id="1893" name="Google Shape;1893;p29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29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9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9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9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29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29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9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1" name="Google Shape;1901;p29"/>
          <p:cNvGrpSpPr/>
          <p:nvPr/>
        </p:nvGrpSpPr>
        <p:grpSpPr>
          <a:xfrm>
            <a:off x="-3068512" y="-9947723"/>
            <a:ext cx="3752539" cy="12135923"/>
            <a:chOff x="-3068512" y="-9947723"/>
            <a:chExt cx="3752539" cy="12135923"/>
          </a:xfrm>
        </p:grpSpPr>
        <p:sp>
          <p:nvSpPr>
            <p:cNvPr id="1902" name="Google Shape;1902;p29"/>
            <p:cNvSpPr/>
            <p:nvPr/>
          </p:nvSpPr>
          <p:spPr>
            <a:xfrm flipH="1">
              <a:off x="-2933272" y="-5994223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9"/>
            <p:cNvSpPr/>
            <p:nvPr/>
          </p:nvSpPr>
          <p:spPr>
            <a:xfrm flipH="1">
              <a:off x="519307" y="-404680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9"/>
            <p:cNvSpPr/>
            <p:nvPr/>
          </p:nvSpPr>
          <p:spPr>
            <a:xfrm flipH="1">
              <a:off x="549910" y="-1426807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9"/>
            <p:cNvSpPr/>
            <p:nvPr/>
          </p:nvSpPr>
          <p:spPr>
            <a:xfrm flipH="1">
              <a:off x="100683" y="-9888941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9"/>
            <p:cNvSpPr/>
            <p:nvPr/>
          </p:nvSpPr>
          <p:spPr>
            <a:xfrm flipH="1">
              <a:off x="-2933304" y="-9888941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9"/>
            <p:cNvSpPr/>
            <p:nvPr/>
          </p:nvSpPr>
          <p:spPr>
            <a:xfrm flipH="1">
              <a:off x="-2959201" y="-439730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9"/>
            <p:cNvSpPr/>
            <p:nvPr/>
          </p:nvSpPr>
          <p:spPr>
            <a:xfrm flipH="1">
              <a:off x="-2959201" y="-4185619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9"/>
            <p:cNvSpPr/>
            <p:nvPr/>
          </p:nvSpPr>
          <p:spPr>
            <a:xfrm flipH="1">
              <a:off x="-2959201" y="-3971510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9"/>
            <p:cNvSpPr/>
            <p:nvPr/>
          </p:nvSpPr>
          <p:spPr>
            <a:xfrm flipH="1">
              <a:off x="-2959201" y="-375994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9"/>
            <p:cNvSpPr/>
            <p:nvPr/>
          </p:nvSpPr>
          <p:spPr>
            <a:xfrm flipH="1">
              <a:off x="-2959201" y="-3548259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9"/>
            <p:cNvSpPr/>
            <p:nvPr/>
          </p:nvSpPr>
          <p:spPr>
            <a:xfrm flipH="1">
              <a:off x="100675" y="-9286920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9"/>
            <p:cNvSpPr/>
            <p:nvPr/>
          </p:nvSpPr>
          <p:spPr>
            <a:xfrm rot="5400000">
              <a:off x="-4092306" y="110720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9"/>
            <p:cNvSpPr/>
            <p:nvPr/>
          </p:nvSpPr>
          <p:spPr>
            <a:xfrm rot="5400000">
              <a:off x="-3287162" y="-1714756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9"/>
            <p:cNvSpPr/>
            <p:nvPr/>
          </p:nvSpPr>
          <p:spPr>
            <a:xfrm rot="5400000">
              <a:off x="-2081713" y="20706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9"/>
            <p:cNvSpPr/>
            <p:nvPr/>
          </p:nvSpPr>
          <p:spPr>
            <a:xfrm rot="5400000">
              <a:off x="-2792212" y="20706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9"/>
            <p:cNvSpPr/>
            <p:nvPr/>
          </p:nvSpPr>
          <p:spPr>
            <a:xfrm rot="5400000">
              <a:off x="-2555379" y="20706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9"/>
            <p:cNvSpPr/>
            <p:nvPr/>
          </p:nvSpPr>
          <p:spPr>
            <a:xfrm rot="5400000">
              <a:off x="-2318546" y="20706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9"/>
            <p:cNvSpPr/>
            <p:nvPr/>
          </p:nvSpPr>
          <p:spPr>
            <a:xfrm rot="5400000">
              <a:off x="163567" y="-3282978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9"/>
            <p:cNvSpPr/>
            <p:nvPr/>
          </p:nvSpPr>
          <p:spPr>
            <a:xfrm rot="5400000">
              <a:off x="-2992046" y="-6029291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9"/>
            <p:cNvSpPr/>
            <p:nvPr/>
          </p:nvSpPr>
          <p:spPr>
            <a:xfrm rot="5400000">
              <a:off x="-2992046" y="-721489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9"/>
            <p:cNvSpPr/>
            <p:nvPr/>
          </p:nvSpPr>
          <p:spPr>
            <a:xfrm rot="5400000">
              <a:off x="-2992046" y="-697777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9"/>
            <p:cNvSpPr/>
            <p:nvPr/>
          </p:nvSpPr>
          <p:spPr>
            <a:xfrm rot="5400000">
              <a:off x="-2992046" y="-674065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9"/>
            <p:cNvSpPr/>
            <p:nvPr/>
          </p:nvSpPr>
          <p:spPr>
            <a:xfrm rot="5400000">
              <a:off x="-2992046" y="-6503533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9"/>
            <p:cNvSpPr/>
            <p:nvPr/>
          </p:nvSpPr>
          <p:spPr>
            <a:xfrm rot="5400000">
              <a:off x="-2992046" y="-626641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9"/>
            <p:cNvSpPr/>
            <p:nvPr/>
          </p:nvSpPr>
          <p:spPr>
            <a:xfrm rot="5400000">
              <a:off x="-2992046" y="-877647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9"/>
            <p:cNvSpPr/>
            <p:nvPr/>
          </p:nvSpPr>
          <p:spPr>
            <a:xfrm rot="5400000">
              <a:off x="-1220890" y="-9947723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9"/>
            <p:cNvSpPr/>
            <p:nvPr/>
          </p:nvSpPr>
          <p:spPr>
            <a:xfrm rot="5400000">
              <a:off x="-1505714" y="-9947723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9"/>
            <p:cNvSpPr/>
            <p:nvPr/>
          </p:nvSpPr>
          <p:spPr>
            <a:xfrm flipH="1">
              <a:off x="-2933272" y="-5994223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9"/>
            <p:cNvSpPr/>
            <p:nvPr/>
          </p:nvSpPr>
          <p:spPr>
            <a:xfrm flipH="1">
              <a:off x="519307" y="-404680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9"/>
            <p:cNvSpPr/>
            <p:nvPr/>
          </p:nvSpPr>
          <p:spPr>
            <a:xfrm flipH="1">
              <a:off x="549910" y="-1426807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9"/>
            <p:cNvSpPr/>
            <p:nvPr/>
          </p:nvSpPr>
          <p:spPr>
            <a:xfrm flipH="1">
              <a:off x="100683" y="-9888941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9"/>
            <p:cNvSpPr/>
            <p:nvPr/>
          </p:nvSpPr>
          <p:spPr>
            <a:xfrm flipH="1">
              <a:off x="-2933304" y="-9888941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9"/>
            <p:cNvSpPr/>
            <p:nvPr/>
          </p:nvSpPr>
          <p:spPr>
            <a:xfrm flipH="1">
              <a:off x="-2959201" y="-439730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9"/>
            <p:cNvSpPr/>
            <p:nvPr/>
          </p:nvSpPr>
          <p:spPr>
            <a:xfrm flipH="1">
              <a:off x="-2959201" y="-4185619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9"/>
            <p:cNvSpPr/>
            <p:nvPr/>
          </p:nvSpPr>
          <p:spPr>
            <a:xfrm flipH="1">
              <a:off x="-2959201" y="-3971510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9"/>
            <p:cNvSpPr/>
            <p:nvPr/>
          </p:nvSpPr>
          <p:spPr>
            <a:xfrm flipH="1">
              <a:off x="-2959201" y="-375994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9"/>
            <p:cNvSpPr/>
            <p:nvPr/>
          </p:nvSpPr>
          <p:spPr>
            <a:xfrm flipH="1">
              <a:off x="-2959201" y="-3548259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9"/>
            <p:cNvSpPr/>
            <p:nvPr/>
          </p:nvSpPr>
          <p:spPr>
            <a:xfrm flipH="1">
              <a:off x="100675" y="-9286920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9"/>
            <p:cNvSpPr/>
            <p:nvPr/>
          </p:nvSpPr>
          <p:spPr>
            <a:xfrm rot="5400000">
              <a:off x="-4092306" y="110720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9"/>
            <p:cNvSpPr/>
            <p:nvPr/>
          </p:nvSpPr>
          <p:spPr>
            <a:xfrm rot="5400000">
              <a:off x="196075" y="-80106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9"/>
            <p:cNvSpPr/>
            <p:nvPr/>
          </p:nvSpPr>
          <p:spPr>
            <a:xfrm rot="5400000">
              <a:off x="-2081713" y="20706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9"/>
            <p:cNvSpPr/>
            <p:nvPr/>
          </p:nvSpPr>
          <p:spPr>
            <a:xfrm rot="5400000">
              <a:off x="-2792212" y="20706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9"/>
            <p:cNvSpPr/>
            <p:nvPr/>
          </p:nvSpPr>
          <p:spPr>
            <a:xfrm rot="5400000">
              <a:off x="-2555379" y="20706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9"/>
            <p:cNvSpPr/>
            <p:nvPr/>
          </p:nvSpPr>
          <p:spPr>
            <a:xfrm rot="5400000">
              <a:off x="-2318546" y="20706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9"/>
            <p:cNvSpPr/>
            <p:nvPr/>
          </p:nvSpPr>
          <p:spPr>
            <a:xfrm rot="5400000">
              <a:off x="163567" y="-3282978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9"/>
            <p:cNvSpPr/>
            <p:nvPr/>
          </p:nvSpPr>
          <p:spPr>
            <a:xfrm rot="5400000">
              <a:off x="-2992046" y="-6029291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9"/>
            <p:cNvSpPr/>
            <p:nvPr/>
          </p:nvSpPr>
          <p:spPr>
            <a:xfrm rot="5400000">
              <a:off x="-2992046" y="-721489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9"/>
            <p:cNvSpPr/>
            <p:nvPr/>
          </p:nvSpPr>
          <p:spPr>
            <a:xfrm rot="5400000">
              <a:off x="-2992046" y="-697777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9"/>
            <p:cNvSpPr/>
            <p:nvPr/>
          </p:nvSpPr>
          <p:spPr>
            <a:xfrm rot="5400000">
              <a:off x="-2992046" y="-674065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9"/>
            <p:cNvSpPr/>
            <p:nvPr/>
          </p:nvSpPr>
          <p:spPr>
            <a:xfrm rot="5400000">
              <a:off x="-2992046" y="-6503533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9"/>
            <p:cNvSpPr/>
            <p:nvPr/>
          </p:nvSpPr>
          <p:spPr>
            <a:xfrm rot="5400000">
              <a:off x="-2992046" y="-626641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9"/>
            <p:cNvSpPr/>
            <p:nvPr/>
          </p:nvSpPr>
          <p:spPr>
            <a:xfrm rot="5400000">
              <a:off x="-2992046" y="-877647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9"/>
            <p:cNvSpPr/>
            <p:nvPr/>
          </p:nvSpPr>
          <p:spPr>
            <a:xfrm rot="5400000">
              <a:off x="-1220890" y="-9947723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9"/>
            <p:cNvSpPr/>
            <p:nvPr/>
          </p:nvSpPr>
          <p:spPr>
            <a:xfrm rot="5400000">
              <a:off x="-1505714" y="-9947723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9"/>
            <p:cNvSpPr/>
            <p:nvPr/>
          </p:nvSpPr>
          <p:spPr>
            <a:xfrm rot="5400000">
              <a:off x="196075" y="-80106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4" name="Google Shape;2464;p35"/>
          <p:cNvSpPr/>
          <p:nvPr/>
        </p:nvSpPr>
        <p:spPr>
          <a:xfrm>
            <a:off x="577225" y="-591925"/>
            <a:ext cx="676500" cy="3240600"/>
          </a:xfrm>
          <a:custGeom>
            <a:avLst/>
            <a:gdLst/>
            <a:ahLst/>
            <a:cxnLst/>
            <a:rect l="l" t="t" r="r" b="b"/>
            <a:pathLst>
              <a:path w="27060" h="129624" extrusionOk="0">
                <a:moveTo>
                  <a:pt x="0" y="0"/>
                </a:moveTo>
                <a:lnTo>
                  <a:pt x="0" y="101874"/>
                </a:lnTo>
                <a:lnTo>
                  <a:pt x="27060" y="129624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cxnSp>
        <p:nvCxnSpPr>
          <p:cNvPr id="2465" name="Google Shape;2465;p35"/>
          <p:cNvCxnSpPr/>
          <p:nvPr/>
        </p:nvCxnSpPr>
        <p:spPr>
          <a:xfrm rot="10800000">
            <a:off x="8860050" y="3165000"/>
            <a:ext cx="0" cy="23004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466" name="Google Shape;2466;p35"/>
          <p:cNvGrpSpPr/>
          <p:nvPr/>
        </p:nvGrpSpPr>
        <p:grpSpPr>
          <a:xfrm flipH="1">
            <a:off x="-2783025" y="2555026"/>
            <a:ext cx="4222888" cy="4088811"/>
            <a:chOff x="8129425" y="2555026"/>
            <a:chExt cx="4222888" cy="4088811"/>
          </a:xfrm>
        </p:grpSpPr>
        <p:sp>
          <p:nvSpPr>
            <p:cNvPr id="2467" name="Google Shape;2467;p35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35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35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35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35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35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35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35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5" name="Google Shape;2475;p35"/>
          <p:cNvGrpSpPr/>
          <p:nvPr/>
        </p:nvGrpSpPr>
        <p:grpSpPr>
          <a:xfrm flipH="1">
            <a:off x="-2986745" y="907371"/>
            <a:ext cx="3769563" cy="11358057"/>
            <a:chOff x="-2722250" y="-1079764"/>
            <a:chExt cx="3769563" cy="11358057"/>
          </a:xfrm>
        </p:grpSpPr>
        <p:sp>
          <p:nvSpPr>
            <p:cNvPr id="2476" name="Google Shape;2476;p3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3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3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3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3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3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3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3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3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3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3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0" name="Google Shape;2490;p35"/>
          <p:cNvGrpSpPr/>
          <p:nvPr/>
        </p:nvGrpSpPr>
        <p:grpSpPr>
          <a:xfrm rot="10800000" flipH="1">
            <a:off x="8591775" y="-1202836"/>
            <a:ext cx="4222888" cy="4088811"/>
            <a:chOff x="8129425" y="2555026"/>
            <a:chExt cx="4222888" cy="4088811"/>
          </a:xfrm>
        </p:grpSpPr>
        <p:sp>
          <p:nvSpPr>
            <p:cNvPr id="2491" name="Google Shape;2491;p35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35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35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35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35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35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35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35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9" name="Google Shape;2499;p35"/>
          <p:cNvSpPr/>
          <p:nvPr/>
        </p:nvSpPr>
        <p:spPr>
          <a:xfrm>
            <a:off x="1238289" y="2620086"/>
            <a:ext cx="150600" cy="150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0" name="Google Shape;2500;p35"/>
          <p:cNvGrpSpPr/>
          <p:nvPr/>
        </p:nvGrpSpPr>
        <p:grpSpPr>
          <a:xfrm>
            <a:off x="824987" y="359239"/>
            <a:ext cx="117523" cy="719798"/>
            <a:chOff x="824987" y="359239"/>
            <a:chExt cx="117523" cy="719798"/>
          </a:xfrm>
        </p:grpSpPr>
        <p:sp>
          <p:nvSpPr>
            <p:cNvPr id="2501" name="Google Shape;2501;p35"/>
            <p:cNvSpPr/>
            <p:nvPr/>
          </p:nvSpPr>
          <p:spPr>
            <a:xfrm rot="-5400000">
              <a:off x="824987" y="35923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35"/>
            <p:cNvSpPr/>
            <p:nvPr/>
          </p:nvSpPr>
          <p:spPr>
            <a:xfrm rot="-5400000">
              <a:off x="824987" y="96151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35"/>
            <p:cNvSpPr/>
            <p:nvPr/>
          </p:nvSpPr>
          <p:spPr>
            <a:xfrm rot="-5400000">
              <a:off x="824987" y="76075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35"/>
            <p:cNvSpPr/>
            <p:nvPr/>
          </p:nvSpPr>
          <p:spPr>
            <a:xfrm rot="-5400000">
              <a:off x="824987" y="55999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35"/>
            <p:cNvSpPr/>
            <p:nvPr/>
          </p:nvSpPr>
          <p:spPr>
            <a:xfrm rot="-5400000">
              <a:off x="824987" y="35923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35"/>
            <p:cNvSpPr/>
            <p:nvPr/>
          </p:nvSpPr>
          <p:spPr>
            <a:xfrm rot="-5400000">
              <a:off x="824987" y="96151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35"/>
            <p:cNvSpPr/>
            <p:nvPr/>
          </p:nvSpPr>
          <p:spPr>
            <a:xfrm rot="-5400000">
              <a:off x="824987" y="76075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35"/>
            <p:cNvSpPr/>
            <p:nvPr/>
          </p:nvSpPr>
          <p:spPr>
            <a:xfrm rot="-5400000">
              <a:off x="824987" y="55999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09" name="Google Shape;2509;p35"/>
          <p:cNvSpPr/>
          <p:nvPr/>
        </p:nvSpPr>
        <p:spPr>
          <a:xfrm>
            <a:off x="577225" y="-591925"/>
            <a:ext cx="676500" cy="3240600"/>
          </a:xfrm>
          <a:custGeom>
            <a:avLst/>
            <a:gdLst/>
            <a:ahLst/>
            <a:cxnLst/>
            <a:rect l="l" t="t" r="r" b="b"/>
            <a:pathLst>
              <a:path w="27060" h="129624" extrusionOk="0">
                <a:moveTo>
                  <a:pt x="0" y="0"/>
                </a:moveTo>
                <a:lnTo>
                  <a:pt x="0" y="101874"/>
                </a:lnTo>
                <a:lnTo>
                  <a:pt x="27060" y="129624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sp>
        <p:nvSpPr>
          <p:cNvPr id="2510" name="Google Shape;2510;p35"/>
          <p:cNvSpPr/>
          <p:nvPr/>
        </p:nvSpPr>
        <p:spPr>
          <a:xfrm>
            <a:off x="1238289" y="2620086"/>
            <a:ext cx="150600" cy="150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11" name="Google Shape;2511;p35"/>
          <p:cNvCxnSpPr/>
          <p:nvPr/>
        </p:nvCxnSpPr>
        <p:spPr>
          <a:xfrm rot="10800000">
            <a:off x="8860050" y="3165000"/>
            <a:ext cx="0" cy="23004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512" name="Google Shape;2512;p35"/>
          <p:cNvGrpSpPr/>
          <p:nvPr/>
        </p:nvGrpSpPr>
        <p:grpSpPr>
          <a:xfrm>
            <a:off x="8202950" y="1983213"/>
            <a:ext cx="237939" cy="3223487"/>
            <a:chOff x="8202950" y="1983213"/>
            <a:chExt cx="237939" cy="3223487"/>
          </a:xfrm>
        </p:grpSpPr>
        <p:sp>
          <p:nvSpPr>
            <p:cNvPr id="2513" name="Google Shape;2513;p35"/>
            <p:cNvSpPr/>
            <p:nvPr/>
          </p:nvSpPr>
          <p:spPr>
            <a:xfrm>
              <a:off x="8202950" y="2093625"/>
              <a:ext cx="182750" cy="3113075"/>
            </a:xfrm>
            <a:custGeom>
              <a:avLst/>
              <a:gdLst/>
              <a:ahLst/>
              <a:cxnLst/>
              <a:rect l="l" t="t" r="r" b="b"/>
              <a:pathLst>
                <a:path w="7310" h="124523" extrusionOk="0">
                  <a:moveTo>
                    <a:pt x="6787" y="124523"/>
                  </a:moveTo>
                  <a:lnTo>
                    <a:pt x="7236" y="67122"/>
                  </a:lnTo>
                  <a:lnTo>
                    <a:pt x="0" y="57280"/>
                  </a:lnTo>
                  <a:lnTo>
                    <a:pt x="0" y="33256"/>
                  </a:lnTo>
                  <a:lnTo>
                    <a:pt x="7310" y="23088"/>
                  </a:lnTo>
                  <a:lnTo>
                    <a:pt x="7253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14" name="Google Shape;2514;p35"/>
            <p:cNvSpPr/>
            <p:nvPr/>
          </p:nvSpPr>
          <p:spPr>
            <a:xfrm>
              <a:off x="8330489" y="1983213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35"/>
            <p:cNvSpPr/>
            <p:nvPr/>
          </p:nvSpPr>
          <p:spPr>
            <a:xfrm>
              <a:off x="8202950" y="2093625"/>
              <a:ext cx="182750" cy="3113075"/>
            </a:xfrm>
            <a:custGeom>
              <a:avLst/>
              <a:gdLst/>
              <a:ahLst/>
              <a:cxnLst/>
              <a:rect l="l" t="t" r="r" b="b"/>
              <a:pathLst>
                <a:path w="7310" h="124523" extrusionOk="0">
                  <a:moveTo>
                    <a:pt x="6787" y="124523"/>
                  </a:moveTo>
                  <a:lnTo>
                    <a:pt x="7236" y="67122"/>
                  </a:lnTo>
                  <a:lnTo>
                    <a:pt x="0" y="57280"/>
                  </a:lnTo>
                  <a:lnTo>
                    <a:pt x="0" y="33256"/>
                  </a:lnTo>
                  <a:lnTo>
                    <a:pt x="7310" y="23088"/>
                  </a:lnTo>
                  <a:lnTo>
                    <a:pt x="7253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16" name="Google Shape;2516;p35"/>
            <p:cNvSpPr/>
            <p:nvPr/>
          </p:nvSpPr>
          <p:spPr>
            <a:xfrm>
              <a:off x="8330489" y="1983213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7" name="Google Shape;2517;p35"/>
          <p:cNvGrpSpPr/>
          <p:nvPr/>
        </p:nvGrpSpPr>
        <p:grpSpPr>
          <a:xfrm>
            <a:off x="7704114" y="-97112"/>
            <a:ext cx="261061" cy="3913266"/>
            <a:chOff x="7704114" y="-97112"/>
            <a:chExt cx="261061" cy="3913266"/>
          </a:xfrm>
        </p:grpSpPr>
        <p:sp>
          <p:nvSpPr>
            <p:cNvPr id="2518" name="Google Shape;2518;p35"/>
            <p:cNvSpPr/>
            <p:nvPr/>
          </p:nvSpPr>
          <p:spPr>
            <a:xfrm>
              <a:off x="7779425" y="-97112"/>
              <a:ext cx="185750" cy="3804950"/>
            </a:xfrm>
            <a:custGeom>
              <a:avLst/>
              <a:gdLst/>
              <a:ahLst/>
              <a:cxnLst/>
              <a:rect l="l" t="t" r="r" b="b"/>
              <a:pathLst>
                <a:path w="7430" h="152198" extrusionOk="0">
                  <a:moveTo>
                    <a:pt x="7366" y="0"/>
                  </a:moveTo>
                  <a:lnTo>
                    <a:pt x="7430" y="96755"/>
                  </a:lnTo>
                  <a:lnTo>
                    <a:pt x="0" y="107019"/>
                  </a:lnTo>
                  <a:lnTo>
                    <a:pt x="8" y="152198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19" name="Google Shape;2519;p35"/>
            <p:cNvSpPr/>
            <p:nvPr/>
          </p:nvSpPr>
          <p:spPr>
            <a:xfrm>
              <a:off x="7704114" y="3665554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35"/>
            <p:cNvSpPr/>
            <p:nvPr/>
          </p:nvSpPr>
          <p:spPr>
            <a:xfrm>
              <a:off x="7779425" y="-97112"/>
              <a:ext cx="185750" cy="3804950"/>
            </a:xfrm>
            <a:custGeom>
              <a:avLst/>
              <a:gdLst/>
              <a:ahLst/>
              <a:cxnLst/>
              <a:rect l="l" t="t" r="r" b="b"/>
              <a:pathLst>
                <a:path w="7430" h="152198" extrusionOk="0">
                  <a:moveTo>
                    <a:pt x="7366" y="0"/>
                  </a:moveTo>
                  <a:lnTo>
                    <a:pt x="7430" y="96755"/>
                  </a:lnTo>
                  <a:lnTo>
                    <a:pt x="0" y="107019"/>
                  </a:lnTo>
                  <a:lnTo>
                    <a:pt x="8" y="152198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21" name="Google Shape;2521;p35"/>
            <p:cNvSpPr/>
            <p:nvPr/>
          </p:nvSpPr>
          <p:spPr>
            <a:xfrm>
              <a:off x="7704114" y="3665554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2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3" name="Google Shape;2523;p36"/>
          <p:cNvSpPr/>
          <p:nvPr/>
        </p:nvSpPr>
        <p:spPr>
          <a:xfrm rot="10800000">
            <a:off x="7982776" y="-544214"/>
            <a:ext cx="267975" cy="1554325"/>
          </a:xfrm>
          <a:custGeom>
            <a:avLst/>
            <a:gdLst/>
            <a:ahLst/>
            <a:cxnLst/>
            <a:rect l="l" t="t" r="r" b="b"/>
            <a:pathLst>
              <a:path w="10719" h="62173" extrusionOk="0">
                <a:moveTo>
                  <a:pt x="0" y="0"/>
                </a:moveTo>
                <a:lnTo>
                  <a:pt x="0" y="51453"/>
                </a:lnTo>
                <a:lnTo>
                  <a:pt x="10719" y="62173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grpSp>
        <p:nvGrpSpPr>
          <p:cNvPr id="2524" name="Google Shape;2524;p36"/>
          <p:cNvGrpSpPr/>
          <p:nvPr/>
        </p:nvGrpSpPr>
        <p:grpSpPr>
          <a:xfrm>
            <a:off x="-2459612" y="638961"/>
            <a:ext cx="3769563" cy="11358057"/>
            <a:chOff x="-2722250" y="-1079764"/>
            <a:chExt cx="3769563" cy="11358057"/>
          </a:xfrm>
        </p:grpSpPr>
        <p:sp>
          <p:nvSpPr>
            <p:cNvPr id="2525" name="Google Shape;2525;p3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3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3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3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3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3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3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3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3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3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3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9" name="Google Shape;2539;p36"/>
          <p:cNvGrpSpPr/>
          <p:nvPr/>
        </p:nvGrpSpPr>
        <p:grpSpPr>
          <a:xfrm>
            <a:off x="-444950" y="2746461"/>
            <a:ext cx="1158175" cy="2819114"/>
            <a:chOff x="-444950" y="2746461"/>
            <a:chExt cx="1158175" cy="2819114"/>
          </a:xfrm>
        </p:grpSpPr>
        <p:sp>
          <p:nvSpPr>
            <p:cNvPr id="2540" name="Google Shape;2540;p36"/>
            <p:cNvSpPr/>
            <p:nvPr/>
          </p:nvSpPr>
          <p:spPr>
            <a:xfrm>
              <a:off x="248038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41" name="Google Shape;2541;p36"/>
            <p:cNvSpPr/>
            <p:nvPr/>
          </p:nvSpPr>
          <p:spPr>
            <a:xfrm>
              <a:off x="-438775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36"/>
            <p:cNvSpPr/>
            <p:nvPr/>
          </p:nvSpPr>
          <p:spPr>
            <a:xfrm>
              <a:off x="-254275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36"/>
            <p:cNvSpPr/>
            <p:nvPr/>
          </p:nvSpPr>
          <p:spPr>
            <a:xfrm>
              <a:off x="241863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44" name="Google Shape;2544;p36"/>
            <p:cNvSpPr/>
            <p:nvPr/>
          </p:nvSpPr>
          <p:spPr>
            <a:xfrm>
              <a:off x="-444950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36"/>
            <p:cNvSpPr/>
            <p:nvPr/>
          </p:nvSpPr>
          <p:spPr>
            <a:xfrm>
              <a:off x="-260450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36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36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8" name="Google Shape;2548;p36"/>
          <p:cNvGrpSpPr/>
          <p:nvPr/>
        </p:nvGrpSpPr>
        <p:grpSpPr>
          <a:xfrm>
            <a:off x="8118013" y="1690211"/>
            <a:ext cx="3769563" cy="11358057"/>
            <a:chOff x="-2722250" y="-1079764"/>
            <a:chExt cx="3769563" cy="11358057"/>
          </a:xfrm>
        </p:grpSpPr>
        <p:sp>
          <p:nvSpPr>
            <p:cNvPr id="2549" name="Google Shape;2549;p3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3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3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3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3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3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3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3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3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3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3" name="Google Shape;2563;p36"/>
          <p:cNvGrpSpPr/>
          <p:nvPr/>
        </p:nvGrpSpPr>
        <p:grpSpPr>
          <a:xfrm rot="-5400000" flipH="1">
            <a:off x="14326746" y="-8155174"/>
            <a:ext cx="5570272" cy="18162622"/>
            <a:chOff x="-3170262" y="3452177"/>
            <a:chExt cx="3721951" cy="12135923"/>
          </a:xfrm>
        </p:grpSpPr>
        <p:sp>
          <p:nvSpPr>
            <p:cNvPr id="2564" name="Google Shape;2564;p36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36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36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36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36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36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36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36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36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36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36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6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6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6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6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6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6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6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6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6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6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6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6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6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6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36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36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36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36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36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36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36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36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36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6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6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6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6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36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36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6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6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6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6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36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36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36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36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36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36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6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6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6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6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36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36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0" name="Google Shape;2620;p36"/>
          <p:cNvSpPr/>
          <p:nvPr/>
        </p:nvSpPr>
        <p:spPr>
          <a:xfrm rot="10800000">
            <a:off x="7982776" y="-544214"/>
            <a:ext cx="267975" cy="1554325"/>
          </a:xfrm>
          <a:custGeom>
            <a:avLst/>
            <a:gdLst/>
            <a:ahLst/>
            <a:cxnLst/>
            <a:rect l="l" t="t" r="r" b="b"/>
            <a:pathLst>
              <a:path w="10719" h="62173" extrusionOk="0">
                <a:moveTo>
                  <a:pt x="0" y="0"/>
                </a:moveTo>
                <a:lnTo>
                  <a:pt x="0" y="51453"/>
                </a:lnTo>
                <a:lnTo>
                  <a:pt x="10719" y="62173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grpSp>
        <p:nvGrpSpPr>
          <p:cNvPr id="2621" name="Google Shape;2621;p36"/>
          <p:cNvGrpSpPr/>
          <p:nvPr/>
        </p:nvGrpSpPr>
        <p:grpSpPr>
          <a:xfrm>
            <a:off x="8342610" y="-1257510"/>
            <a:ext cx="1632765" cy="4501735"/>
            <a:chOff x="8342610" y="-1257510"/>
            <a:chExt cx="1632765" cy="4501735"/>
          </a:xfrm>
        </p:grpSpPr>
        <p:sp>
          <p:nvSpPr>
            <p:cNvPr id="2622" name="Google Shape;2622;p36"/>
            <p:cNvSpPr/>
            <p:nvPr/>
          </p:nvSpPr>
          <p:spPr>
            <a:xfrm>
              <a:off x="8560275" y="1826425"/>
              <a:ext cx="1415100" cy="14178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6"/>
            <p:cNvSpPr/>
            <p:nvPr/>
          </p:nvSpPr>
          <p:spPr>
            <a:xfrm rot="10800000">
              <a:off x="8342610" y="-1257510"/>
              <a:ext cx="531689" cy="3083936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624" name="Google Shape;2624;p36"/>
            <p:cNvSpPr/>
            <p:nvPr/>
          </p:nvSpPr>
          <p:spPr>
            <a:xfrm rot="10800000">
              <a:off x="8342610" y="-1257510"/>
              <a:ext cx="531689" cy="3083936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625" name="Google Shape;2625;p36"/>
            <p:cNvSpPr/>
            <p:nvPr/>
          </p:nvSpPr>
          <p:spPr>
            <a:xfrm>
              <a:off x="8560275" y="1826425"/>
              <a:ext cx="1415100" cy="14178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6" name="Google Shape;2626;p36"/>
          <p:cNvSpPr/>
          <p:nvPr/>
        </p:nvSpPr>
        <p:spPr>
          <a:xfrm rot="10800000">
            <a:off x="8193774" y="1010100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7" name="Google Shape;2627;p36"/>
          <p:cNvSpPr/>
          <p:nvPr/>
        </p:nvSpPr>
        <p:spPr>
          <a:xfrm rot="10800000">
            <a:off x="8193774" y="1010100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"/>
          <p:cNvSpPr txBox="1">
            <a:spLocks noGrp="1"/>
          </p:cNvSpPr>
          <p:nvPr>
            <p:ph type="title"/>
          </p:nvPr>
        </p:nvSpPr>
        <p:spPr>
          <a:xfrm>
            <a:off x="2206800" y="2374150"/>
            <a:ext cx="47304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65" name="Google Shape;65;p3"/>
          <p:cNvSpPr txBox="1">
            <a:spLocks noGrp="1"/>
          </p:cNvSpPr>
          <p:nvPr>
            <p:ph type="subTitle" idx="1"/>
          </p:nvPr>
        </p:nvSpPr>
        <p:spPr>
          <a:xfrm>
            <a:off x="3137400" y="3519025"/>
            <a:ext cx="28692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66" name="Google Shape;66;p3"/>
          <p:cNvSpPr txBox="1">
            <a:spLocks noGrp="1"/>
          </p:cNvSpPr>
          <p:nvPr>
            <p:ph type="title" idx="2" hasCustomPrompt="1"/>
          </p:nvPr>
        </p:nvSpPr>
        <p:spPr>
          <a:xfrm>
            <a:off x="2206800" y="1223888"/>
            <a:ext cx="4730400" cy="8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7" name="Google Shape;67;p3"/>
          <p:cNvSpPr/>
          <p:nvPr/>
        </p:nvSpPr>
        <p:spPr>
          <a:xfrm rot="-2716073">
            <a:off x="207070" y="4107647"/>
            <a:ext cx="881792" cy="881848"/>
          </a:xfrm>
          <a:custGeom>
            <a:avLst/>
            <a:gdLst/>
            <a:ahLst/>
            <a:cxnLst/>
            <a:rect l="l" t="t" r="r" b="b"/>
            <a:pathLst>
              <a:path w="15865" h="15866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3"/>
          <p:cNvSpPr/>
          <p:nvPr/>
        </p:nvSpPr>
        <p:spPr>
          <a:xfrm rot="-8083939" flipH="1">
            <a:off x="12612" y="120992"/>
            <a:ext cx="1077180" cy="688261"/>
          </a:xfrm>
          <a:custGeom>
            <a:avLst/>
            <a:gdLst/>
            <a:ahLst/>
            <a:cxnLst/>
            <a:rect l="l" t="t" r="r" b="b"/>
            <a:pathLst>
              <a:path w="17149" h="10957" fill="none" extrusionOk="0">
                <a:moveTo>
                  <a:pt x="0" y="10957"/>
                </a:moveTo>
                <a:lnTo>
                  <a:pt x="10957" y="0"/>
                </a:lnTo>
                <a:lnTo>
                  <a:pt x="17148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3"/>
          <p:cNvSpPr/>
          <p:nvPr/>
        </p:nvSpPr>
        <p:spPr>
          <a:xfrm>
            <a:off x="662964" y="1069188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3"/>
          <p:cNvSpPr/>
          <p:nvPr/>
        </p:nvSpPr>
        <p:spPr>
          <a:xfrm>
            <a:off x="362076" y="-271875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592764" y="3831511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/>
          <p:nvPr/>
        </p:nvSpPr>
        <p:spPr>
          <a:xfrm rot="-5400000">
            <a:off x="1128212" y="3428989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3"/>
          <p:cNvSpPr/>
          <p:nvPr/>
        </p:nvSpPr>
        <p:spPr>
          <a:xfrm rot="-5400000">
            <a:off x="1128212" y="4031264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"/>
          <p:cNvSpPr/>
          <p:nvPr/>
        </p:nvSpPr>
        <p:spPr>
          <a:xfrm rot="-5400000">
            <a:off x="1128212" y="3830506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"/>
          <p:cNvSpPr/>
          <p:nvPr/>
        </p:nvSpPr>
        <p:spPr>
          <a:xfrm rot="-5400000">
            <a:off x="1128212" y="3629747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" name="Google Shape;76;p3"/>
          <p:cNvGrpSpPr/>
          <p:nvPr/>
        </p:nvGrpSpPr>
        <p:grpSpPr>
          <a:xfrm>
            <a:off x="-1624871" y="-4592"/>
            <a:ext cx="5178842" cy="5178453"/>
            <a:chOff x="-1624871" y="-4592"/>
            <a:chExt cx="5178842" cy="5178453"/>
          </a:xfrm>
        </p:grpSpPr>
        <p:sp>
          <p:nvSpPr>
            <p:cNvPr id="77" name="Google Shape;77;p3"/>
            <p:cNvSpPr/>
            <p:nvPr/>
          </p:nvSpPr>
          <p:spPr>
            <a:xfrm rot="-2716073">
              <a:off x="-851697" y="73898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2716073">
              <a:off x="-851697" y="73898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79;p3"/>
          <p:cNvSpPr/>
          <p:nvPr/>
        </p:nvSpPr>
        <p:spPr>
          <a:xfrm rot="-2716073">
            <a:off x="207058" y="4107647"/>
            <a:ext cx="881792" cy="881848"/>
          </a:xfrm>
          <a:custGeom>
            <a:avLst/>
            <a:gdLst/>
            <a:ahLst/>
            <a:cxnLst/>
            <a:rect l="l" t="t" r="r" b="b"/>
            <a:pathLst>
              <a:path w="15865" h="15866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3"/>
          <p:cNvSpPr/>
          <p:nvPr/>
        </p:nvSpPr>
        <p:spPr>
          <a:xfrm rot="-8083939" flipH="1">
            <a:off x="12612" y="120992"/>
            <a:ext cx="1077180" cy="688261"/>
          </a:xfrm>
          <a:custGeom>
            <a:avLst/>
            <a:gdLst/>
            <a:ahLst/>
            <a:cxnLst/>
            <a:rect l="l" t="t" r="r" b="b"/>
            <a:pathLst>
              <a:path w="17149" h="10957" fill="none" extrusionOk="0">
                <a:moveTo>
                  <a:pt x="0" y="10957"/>
                </a:moveTo>
                <a:lnTo>
                  <a:pt x="10957" y="0"/>
                </a:lnTo>
                <a:lnTo>
                  <a:pt x="17148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" name="Google Shape;81;p3"/>
          <p:cNvGrpSpPr/>
          <p:nvPr/>
        </p:nvGrpSpPr>
        <p:grpSpPr>
          <a:xfrm>
            <a:off x="-1064015" y="2306598"/>
            <a:ext cx="3021722" cy="3146276"/>
            <a:chOff x="-1064015" y="2306598"/>
            <a:chExt cx="3021722" cy="3146276"/>
          </a:xfrm>
        </p:grpSpPr>
        <p:sp>
          <p:nvSpPr>
            <p:cNvPr id="82" name="Google Shape;82;p3"/>
            <p:cNvSpPr/>
            <p:nvPr/>
          </p:nvSpPr>
          <p:spPr>
            <a:xfrm rot="-2716073">
              <a:off x="-731526" y="298121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18938" y="2306598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 rot="-2716073">
              <a:off x="-731526" y="298121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18938" y="2306598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" name="Google Shape;86;p3"/>
          <p:cNvSpPr/>
          <p:nvPr/>
        </p:nvSpPr>
        <p:spPr>
          <a:xfrm>
            <a:off x="662964" y="1069188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3"/>
          <p:cNvSpPr/>
          <p:nvPr/>
        </p:nvSpPr>
        <p:spPr>
          <a:xfrm>
            <a:off x="362076" y="-271875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3"/>
          <p:cNvGrpSpPr/>
          <p:nvPr/>
        </p:nvGrpSpPr>
        <p:grpSpPr>
          <a:xfrm>
            <a:off x="758062" y="2741287"/>
            <a:ext cx="1247068" cy="1340554"/>
            <a:chOff x="758062" y="2741287"/>
            <a:chExt cx="1247068" cy="1340554"/>
          </a:xfrm>
        </p:grpSpPr>
        <p:sp>
          <p:nvSpPr>
            <p:cNvPr id="89" name="Google Shape;89;p3"/>
            <p:cNvSpPr/>
            <p:nvPr/>
          </p:nvSpPr>
          <p:spPr>
            <a:xfrm rot="-2716073">
              <a:off x="940672" y="3017411"/>
              <a:ext cx="881848" cy="881792"/>
            </a:xfrm>
            <a:custGeom>
              <a:avLst/>
              <a:gdLst/>
              <a:ahLst/>
              <a:cxnLst/>
              <a:rect l="l" t="t" r="r" b="b"/>
              <a:pathLst>
                <a:path w="15866" h="15865" fill="none" extrusionOk="0">
                  <a:moveTo>
                    <a:pt x="0" y="15865"/>
                  </a:moveTo>
                  <a:lnTo>
                    <a:pt x="15865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324501" y="2741287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 rot="-2716073">
              <a:off x="940672" y="3017411"/>
              <a:ext cx="881848" cy="881792"/>
            </a:xfrm>
            <a:custGeom>
              <a:avLst/>
              <a:gdLst/>
              <a:ahLst/>
              <a:cxnLst/>
              <a:rect l="l" t="t" r="r" b="b"/>
              <a:pathLst>
                <a:path w="15866" h="15865" fill="none" extrusionOk="0">
                  <a:moveTo>
                    <a:pt x="0" y="15865"/>
                  </a:moveTo>
                  <a:lnTo>
                    <a:pt x="15865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324501" y="2741287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3"/>
          <p:cNvSpPr/>
          <p:nvPr/>
        </p:nvSpPr>
        <p:spPr>
          <a:xfrm>
            <a:off x="592751" y="3831511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"/>
          <p:cNvSpPr/>
          <p:nvPr/>
        </p:nvSpPr>
        <p:spPr>
          <a:xfrm rot="-5400000">
            <a:off x="1128212" y="3428989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"/>
          <p:cNvSpPr/>
          <p:nvPr/>
        </p:nvSpPr>
        <p:spPr>
          <a:xfrm rot="-5400000">
            <a:off x="1128212" y="4031264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3"/>
          <p:cNvSpPr/>
          <p:nvPr/>
        </p:nvSpPr>
        <p:spPr>
          <a:xfrm rot="-5400000">
            <a:off x="1128212" y="3830506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3"/>
          <p:cNvSpPr/>
          <p:nvPr/>
        </p:nvSpPr>
        <p:spPr>
          <a:xfrm rot="-5400000">
            <a:off x="1128212" y="3629747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3"/>
          <p:cNvSpPr/>
          <p:nvPr/>
        </p:nvSpPr>
        <p:spPr>
          <a:xfrm rot="8083927">
            <a:off x="7321480" y="1263046"/>
            <a:ext cx="881848" cy="881792"/>
          </a:xfrm>
          <a:custGeom>
            <a:avLst/>
            <a:gdLst/>
            <a:ahLst/>
            <a:cxnLst/>
            <a:rect l="l" t="t" r="r" b="b"/>
            <a:pathLst>
              <a:path w="15866" h="15865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"/>
          <p:cNvSpPr/>
          <p:nvPr/>
        </p:nvSpPr>
        <p:spPr>
          <a:xfrm rot="8083927">
            <a:off x="8055138" y="172755"/>
            <a:ext cx="881792" cy="881848"/>
          </a:xfrm>
          <a:custGeom>
            <a:avLst/>
            <a:gdLst/>
            <a:ahLst/>
            <a:cxnLst/>
            <a:rect l="l" t="t" r="r" b="b"/>
            <a:pathLst>
              <a:path w="15865" h="15866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3"/>
          <p:cNvSpPr/>
          <p:nvPr/>
        </p:nvSpPr>
        <p:spPr>
          <a:xfrm rot="2716061" flipH="1">
            <a:off x="8054209" y="4352995"/>
            <a:ext cx="1077180" cy="688261"/>
          </a:xfrm>
          <a:custGeom>
            <a:avLst/>
            <a:gdLst/>
            <a:ahLst/>
            <a:cxnLst/>
            <a:rect l="l" t="t" r="r" b="b"/>
            <a:pathLst>
              <a:path w="17149" h="10957" fill="none" extrusionOk="0">
                <a:moveTo>
                  <a:pt x="0" y="10957"/>
                </a:moveTo>
                <a:lnTo>
                  <a:pt x="10957" y="0"/>
                </a:lnTo>
                <a:lnTo>
                  <a:pt x="17148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3"/>
          <p:cNvSpPr/>
          <p:nvPr/>
        </p:nvSpPr>
        <p:spPr>
          <a:xfrm rot="10800000">
            <a:off x="8370636" y="3982661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"/>
          <p:cNvSpPr/>
          <p:nvPr/>
        </p:nvSpPr>
        <p:spPr>
          <a:xfrm rot="10800000">
            <a:off x="8671524" y="5323724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"/>
          <p:cNvSpPr/>
          <p:nvPr/>
        </p:nvSpPr>
        <p:spPr>
          <a:xfrm rot="10800000">
            <a:off x="7709099" y="2310562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3"/>
          <p:cNvSpPr/>
          <p:nvPr/>
        </p:nvSpPr>
        <p:spPr>
          <a:xfrm rot="10800000">
            <a:off x="8440836" y="1220338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3"/>
          <p:cNvSpPr/>
          <p:nvPr/>
        </p:nvSpPr>
        <p:spPr>
          <a:xfrm rot="5400000">
            <a:off x="7898265" y="1615737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3"/>
          <p:cNvSpPr/>
          <p:nvPr/>
        </p:nvSpPr>
        <p:spPr>
          <a:xfrm rot="5400000">
            <a:off x="7898265" y="1013462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"/>
          <p:cNvSpPr/>
          <p:nvPr/>
        </p:nvSpPr>
        <p:spPr>
          <a:xfrm rot="5400000">
            <a:off x="7898265" y="1214220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3"/>
          <p:cNvSpPr/>
          <p:nvPr/>
        </p:nvSpPr>
        <p:spPr>
          <a:xfrm rot="5400000">
            <a:off x="7898265" y="1414979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" name="Google Shape;109;p3"/>
          <p:cNvGrpSpPr/>
          <p:nvPr/>
        </p:nvGrpSpPr>
        <p:grpSpPr>
          <a:xfrm>
            <a:off x="5590029" y="-11612"/>
            <a:ext cx="5178842" cy="5178453"/>
            <a:chOff x="5590029" y="-11612"/>
            <a:chExt cx="5178842" cy="5178453"/>
          </a:xfrm>
        </p:grpSpPr>
        <p:sp>
          <p:nvSpPr>
            <p:cNvPr id="110" name="Google Shape;110;p3"/>
            <p:cNvSpPr/>
            <p:nvPr/>
          </p:nvSpPr>
          <p:spPr>
            <a:xfrm rot="8083927">
              <a:off x="6363203" y="73196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 rot="8083927">
              <a:off x="6363203" y="73196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/>
          <p:nvPr/>
        </p:nvSpPr>
        <p:spPr>
          <a:xfrm rot="8083927">
            <a:off x="7321480" y="1263046"/>
            <a:ext cx="881848" cy="881792"/>
          </a:xfrm>
          <a:custGeom>
            <a:avLst/>
            <a:gdLst/>
            <a:ahLst/>
            <a:cxnLst/>
            <a:rect l="l" t="t" r="r" b="b"/>
            <a:pathLst>
              <a:path w="15866" h="15865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3"/>
          <p:cNvSpPr/>
          <p:nvPr/>
        </p:nvSpPr>
        <p:spPr>
          <a:xfrm rot="8083927">
            <a:off x="8055150" y="172755"/>
            <a:ext cx="881792" cy="881848"/>
          </a:xfrm>
          <a:custGeom>
            <a:avLst/>
            <a:gdLst/>
            <a:ahLst/>
            <a:cxnLst/>
            <a:rect l="l" t="t" r="r" b="b"/>
            <a:pathLst>
              <a:path w="15865" h="15866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"/>
          <p:cNvSpPr/>
          <p:nvPr/>
        </p:nvSpPr>
        <p:spPr>
          <a:xfrm rot="2716061" flipH="1">
            <a:off x="8054209" y="4352995"/>
            <a:ext cx="1077180" cy="688261"/>
          </a:xfrm>
          <a:custGeom>
            <a:avLst/>
            <a:gdLst/>
            <a:ahLst/>
            <a:cxnLst/>
            <a:rect l="l" t="t" r="r" b="b"/>
            <a:pathLst>
              <a:path w="17149" h="10957" fill="none" extrusionOk="0">
                <a:moveTo>
                  <a:pt x="0" y="10957"/>
                </a:moveTo>
                <a:lnTo>
                  <a:pt x="10957" y="0"/>
                </a:lnTo>
                <a:lnTo>
                  <a:pt x="17148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" name="Google Shape;115;p3"/>
          <p:cNvGrpSpPr/>
          <p:nvPr/>
        </p:nvGrpSpPr>
        <p:grpSpPr>
          <a:xfrm>
            <a:off x="7186293" y="-290625"/>
            <a:ext cx="3021722" cy="3146276"/>
            <a:chOff x="7186293" y="-290625"/>
            <a:chExt cx="3021722" cy="3146276"/>
          </a:xfrm>
        </p:grpSpPr>
        <p:sp>
          <p:nvSpPr>
            <p:cNvPr id="116" name="Google Shape;116;p3"/>
            <p:cNvSpPr/>
            <p:nvPr/>
          </p:nvSpPr>
          <p:spPr>
            <a:xfrm rot="8083927">
              <a:off x="7518781" y="26232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 rot="10800000">
              <a:off x="8474463" y="2705051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 rot="8083927">
              <a:off x="7518781" y="26232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 rot="10800000">
              <a:off x="8474463" y="2705051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" name="Google Shape;120;p3"/>
          <p:cNvSpPr/>
          <p:nvPr/>
        </p:nvSpPr>
        <p:spPr>
          <a:xfrm rot="10800000">
            <a:off x="8370636" y="3982661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3"/>
          <p:cNvSpPr/>
          <p:nvPr/>
        </p:nvSpPr>
        <p:spPr>
          <a:xfrm rot="10800000">
            <a:off x="8671524" y="5323724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3"/>
          <p:cNvSpPr/>
          <p:nvPr/>
        </p:nvSpPr>
        <p:spPr>
          <a:xfrm rot="10800000">
            <a:off x="7709099" y="2310562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3"/>
          <p:cNvSpPr/>
          <p:nvPr/>
        </p:nvSpPr>
        <p:spPr>
          <a:xfrm rot="10800000">
            <a:off x="8440849" y="1220338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3"/>
          <p:cNvSpPr/>
          <p:nvPr/>
        </p:nvSpPr>
        <p:spPr>
          <a:xfrm rot="5400000">
            <a:off x="7898265" y="1615737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3"/>
          <p:cNvSpPr/>
          <p:nvPr/>
        </p:nvSpPr>
        <p:spPr>
          <a:xfrm rot="5400000">
            <a:off x="7898265" y="1013462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3"/>
          <p:cNvSpPr/>
          <p:nvPr/>
        </p:nvSpPr>
        <p:spPr>
          <a:xfrm rot="5400000">
            <a:off x="7898265" y="1214220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3"/>
          <p:cNvSpPr/>
          <p:nvPr/>
        </p:nvSpPr>
        <p:spPr>
          <a:xfrm rot="5400000">
            <a:off x="7898265" y="1414979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5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5"/>
          <p:cNvSpPr txBox="1">
            <a:spLocks noGrp="1"/>
          </p:cNvSpPr>
          <p:nvPr>
            <p:ph type="subTitle" idx="1"/>
          </p:nvPr>
        </p:nvSpPr>
        <p:spPr>
          <a:xfrm>
            <a:off x="1928175" y="3411591"/>
            <a:ext cx="2314500" cy="784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5"/>
          <p:cNvSpPr txBox="1">
            <a:spLocks noGrp="1"/>
          </p:cNvSpPr>
          <p:nvPr>
            <p:ph type="subTitle" idx="2"/>
          </p:nvPr>
        </p:nvSpPr>
        <p:spPr>
          <a:xfrm>
            <a:off x="1928175" y="2954153"/>
            <a:ext cx="2314500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256" name="Google Shape;256;p5"/>
          <p:cNvSpPr txBox="1">
            <a:spLocks noGrp="1"/>
          </p:cNvSpPr>
          <p:nvPr>
            <p:ph type="subTitle" idx="3"/>
          </p:nvPr>
        </p:nvSpPr>
        <p:spPr>
          <a:xfrm>
            <a:off x="4901325" y="3411591"/>
            <a:ext cx="2314500" cy="784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5"/>
          <p:cNvSpPr txBox="1">
            <a:spLocks noGrp="1"/>
          </p:cNvSpPr>
          <p:nvPr>
            <p:ph type="subTitle" idx="4"/>
          </p:nvPr>
        </p:nvSpPr>
        <p:spPr>
          <a:xfrm>
            <a:off x="4901325" y="2954153"/>
            <a:ext cx="2314500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258" name="Google Shape;258;p5"/>
          <p:cNvSpPr/>
          <p:nvPr/>
        </p:nvSpPr>
        <p:spPr>
          <a:xfrm rot="10800000">
            <a:off x="7982776" y="-544214"/>
            <a:ext cx="267975" cy="1554325"/>
          </a:xfrm>
          <a:custGeom>
            <a:avLst/>
            <a:gdLst/>
            <a:ahLst/>
            <a:cxnLst/>
            <a:rect l="l" t="t" r="r" b="b"/>
            <a:pathLst>
              <a:path w="10719" h="62173" extrusionOk="0">
                <a:moveTo>
                  <a:pt x="0" y="0"/>
                </a:moveTo>
                <a:lnTo>
                  <a:pt x="0" y="51453"/>
                </a:lnTo>
                <a:lnTo>
                  <a:pt x="10719" y="62173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grpSp>
        <p:nvGrpSpPr>
          <p:cNvPr id="259" name="Google Shape;259;p5"/>
          <p:cNvGrpSpPr/>
          <p:nvPr/>
        </p:nvGrpSpPr>
        <p:grpSpPr>
          <a:xfrm>
            <a:off x="-2459612" y="638961"/>
            <a:ext cx="3769563" cy="11358057"/>
            <a:chOff x="-2722250" y="-1079764"/>
            <a:chExt cx="3769563" cy="11358057"/>
          </a:xfrm>
        </p:grpSpPr>
        <p:sp>
          <p:nvSpPr>
            <p:cNvPr id="260" name="Google Shape;260;p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" name="Google Shape;274;p5"/>
          <p:cNvGrpSpPr/>
          <p:nvPr/>
        </p:nvGrpSpPr>
        <p:grpSpPr>
          <a:xfrm>
            <a:off x="-444950" y="2746461"/>
            <a:ext cx="1158175" cy="2819114"/>
            <a:chOff x="-444950" y="2746461"/>
            <a:chExt cx="1158175" cy="2819114"/>
          </a:xfrm>
        </p:grpSpPr>
        <p:sp>
          <p:nvSpPr>
            <p:cNvPr id="275" name="Google Shape;275;p5"/>
            <p:cNvSpPr/>
            <p:nvPr/>
          </p:nvSpPr>
          <p:spPr>
            <a:xfrm>
              <a:off x="248038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76" name="Google Shape;276;p5"/>
            <p:cNvSpPr/>
            <p:nvPr/>
          </p:nvSpPr>
          <p:spPr>
            <a:xfrm>
              <a:off x="-438775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>
              <a:off x="-254275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241863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79" name="Google Shape;279;p5"/>
            <p:cNvSpPr/>
            <p:nvPr/>
          </p:nvSpPr>
          <p:spPr>
            <a:xfrm>
              <a:off x="-444950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-260450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5"/>
          <p:cNvGrpSpPr/>
          <p:nvPr/>
        </p:nvGrpSpPr>
        <p:grpSpPr>
          <a:xfrm>
            <a:off x="8118013" y="1690211"/>
            <a:ext cx="3769563" cy="11358057"/>
            <a:chOff x="-2722250" y="-1079764"/>
            <a:chExt cx="3769563" cy="11358057"/>
          </a:xfrm>
        </p:grpSpPr>
        <p:sp>
          <p:nvSpPr>
            <p:cNvPr id="284" name="Google Shape;284;p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" name="Google Shape;298;p5"/>
          <p:cNvGrpSpPr/>
          <p:nvPr/>
        </p:nvGrpSpPr>
        <p:grpSpPr>
          <a:xfrm rot="-5400000" flipH="1">
            <a:off x="14326746" y="-8155174"/>
            <a:ext cx="5570272" cy="18162622"/>
            <a:chOff x="-3170262" y="3452177"/>
            <a:chExt cx="3721951" cy="12135923"/>
          </a:xfrm>
        </p:grpSpPr>
        <p:sp>
          <p:nvSpPr>
            <p:cNvPr id="299" name="Google Shape;299;p5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5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5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5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5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5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5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5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5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5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5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5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5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5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5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5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5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5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5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5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5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5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5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5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5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5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5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5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5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5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5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5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5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5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5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5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5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5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5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5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5" name="Google Shape;355;p5"/>
          <p:cNvSpPr/>
          <p:nvPr/>
        </p:nvSpPr>
        <p:spPr>
          <a:xfrm rot="10800000">
            <a:off x="7982776" y="-544214"/>
            <a:ext cx="267975" cy="1554325"/>
          </a:xfrm>
          <a:custGeom>
            <a:avLst/>
            <a:gdLst/>
            <a:ahLst/>
            <a:cxnLst/>
            <a:rect l="l" t="t" r="r" b="b"/>
            <a:pathLst>
              <a:path w="10719" h="62173" extrusionOk="0">
                <a:moveTo>
                  <a:pt x="0" y="0"/>
                </a:moveTo>
                <a:lnTo>
                  <a:pt x="0" y="51453"/>
                </a:lnTo>
                <a:lnTo>
                  <a:pt x="10719" y="62173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grpSp>
        <p:nvGrpSpPr>
          <p:cNvPr id="356" name="Google Shape;356;p5"/>
          <p:cNvGrpSpPr/>
          <p:nvPr/>
        </p:nvGrpSpPr>
        <p:grpSpPr>
          <a:xfrm>
            <a:off x="8342610" y="-1257510"/>
            <a:ext cx="1632765" cy="4501735"/>
            <a:chOff x="8342610" y="-1257510"/>
            <a:chExt cx="1632765" cy="4501735"/>
          </a:xfrm>
        </p:grpSpPr>
        <p:sp>
          <p:nvSpPr>
            <p:cNvPr id="357" name="Google Shape;357;p5"/>
            <p:cNvSpPr/>
            <p:nvPr/>
          </p:nvSpPr>
          <p:spPr>
            <a:xfrm>
              <a:off x="8560275" y="1826425"/>
              <a:ext cx="1415100" cy="14178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5"/>
            <p:cNvSpPr/>
            <p:nvPr/>
          </p:nvSpPr>
          <p:spPr>
            <a:xfrm rot="10800000">
              <a:off x="8342610" y="-1257510"/>
              <a:ext cx="531689" cy="3083936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359" name="Google Shape;359;p5"/>
            <p:cNvSpPr/>
            <p:nvPr/>
          </p:nvSpPr>
          <p:spPr>
            <a:xfrm rot="10800000">
              <a:off x="8342610" y="-1257510"/>
              <a:ext cx="531689" cy="3083936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360" name="Google Shape;360;p5"/>
            <p:cNvSpPr/>
            <p:nvPr/>
          </p:nvSpPr>
          <p:spPr>
            <a:xfrm>
              <a:off x="8560275" y="1826425"/>
              <a:ext cx="1415100" cy="14178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" name="Google Shape;361;p5"/>
          <p:cNvSpPr/>
          <p:nvPr/>
        </p:nvSpPr>
        <p:spPr>
          <a:xfrm rot="10800000">
            <a:off x="8193774" y="1010100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5"/>
          <p:cNvSpPr/>
          <p:nvPr/>
        </p:nvSpPr>
        <p:spPr>
          <a:xfrm rot="10800000">
            <a:off x="8193774" y="1010100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grpSp>
        <p:nvGrpSpPr>
          <p:cNvPr id="365" name="Google Shape;365;p6"/>
          <p:cNvGrpSpPr/>
          <p:nvPr/>
        </p:nvGrpSpPr>
        <p:grpSpPr>
          <a:xfrm>
            <a:off x="8681163" y="-2011948"/>
            <a:ext cx="3721951" cy="12135923"/>
            <a:chOff x="-3170262" y="3452177"/>
            <a:chExt cx="3721951" cy="12135923"/>
          </a:xfrm>
        </p:grpSpPr>
        <p:sp>
          <p:nvSpPr>
            <p:cNvPr id="366" name="Google Shape;366;p6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6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6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6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6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6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6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6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6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6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6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6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6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6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6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6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6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6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6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6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6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6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6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6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6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6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6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6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6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6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6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6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6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6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6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6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6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6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6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6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6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6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6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6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6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6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6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6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6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6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6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6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6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6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" name="Google Shape;420;p6"/>
          <p:cNvGrpSpPr/>
          <p:nvPr/>
        </p:nvGrpSpPr>
        <p:grpSpPr>
          <a:xfrm>
            <a:off x="-3325500" y="-70089"/>
            <a:ext cx="3769563" cy="11358057"/>
            <a:chOff x="-2722250" y="-1079764"/>
            <a:chExt cx="3769563" cy="11358057"/>
          </a:xfrm>
        </p:grpSpPr>
        <p:sp>
          <p:nvSpPr>
            <p:cNvPr id="421" name="Google Shape;421;p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" name="Google Shape;435;p6"/>
          <p:cNvGrpSpPr/>
          <p:nvPr/>
        </p:nvGrpSpPr>
        <p:grpSpPr>
          <a:xfrm rot="10800000">
            <a:off x="614519" y="-1255848"/>
            <a:ext cx="1982975" cy="2013575"/>
            <a:chOff x="746900" y="-550225"/>
            <a:chExt cx="1982975" cy="2013575"/>
          </a:xfrm>
        </p:grpSpPr>
        <p:sp>
          <p:nvSpPr>
            <p:cNvPr id="436" name="Google Shape;436;p6"/>
            <p:cNvSpPr/>
            <p:nvPr/>
          </p:nvSpPr>
          <p:spPr>
            <a:xfrm>
              <a:off x="857425" y="-430200"/>
              <a:ext cx="1746850" cy="1775450"/>
            </a:xfrm>
            <a:custGeom>
              <a:avLst/>
              <a:gdLst/>
              <a:ahLst/>
              <a:cxnLst/>
              <a:rect l="l" t="t" r="r" b="b"/>
              <a:pathLst>
                <a:path w="69874" h="71018" extrusionOk="0">
                  <a:moveTo>
                    <a:pt x="0" y="71018"/>
                  </a:moveTo>
                  <a:lnTo>
                    <a:pt x="23258" y="47640"/>
                  </a:lnTo>
                  <a:lnTo>
                    <a:pt x="21067" y="32258"/>
                  </a:lnTo>
                  <a:lnTo>
                    <a:pt x="36760" y="15827"/>
                  </a:lnTo>
                  <a:lnTo>
                    <a:pt x="53571" y="15803"/>
                  </a:lnTo>
                  <a:lnTo>
                    <a:pt x="6987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dist="19050" algn="bl" rotWithShape="0">
                <a:schemeClr val="accent1"/>
              </a:outerShdw>
            </a:effectLst>
          </p:spPr>
        </p:sp>
        <p:sp>
          <p:nvSpPr>
            <p:cNvPr id="437" name="Google Shape;437;p6"/>
            <p:cNvSpPr/>
            <p:nvPr/>
          </p:nvSpPr>
          <p:spPr>
            <a:xfrm>
              <a:off x="746900" y="1312750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2579275" y="-55022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857425" y="-430200"/>
              <a:ext cx="1746850" cy="1775450"/>
            </a:xfrm>
            <a:custGeom>
              <a:avLst/>
              <a:gdLst/>
              <a:ahLst/>
              <a:cxnLst/>
              <a:rect l="l" t="t" r="r" b="b"/>
              <a:pathLst>
                <a:path w="69874" h="71018" extrusionOk="0">
                  <a:moveTo>
                    <a:pt x="0" y="71018"/>
                  </a:moveTo>
                  <a:lnTo>
                    <a:pt x="23258" y="47640"/>
                  </a:lnTo>
                  <a:lnTo>
                    <a:pt x="21067" y="32258"/>
                  </a:lnTo>
                  <a:lnTo>
                    <a:pt x="36760" y="15827"/>
                  </a:lnTo>
                  <a:lnTo>
                    <a:pt x="53571" y="15803"/>
                  </a:lnTo>
                  <a:lnTo>
                    <a:pt x="6987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1" name="Google Shape;441;p7"/>
          <p:cNvGrpSpPr/>
          <p:nvPr/>
        </p:nvGrpSpPr>
        <p:grpSpPr>
          <a:xfrm rot="5400000">
            <a:off x="2682300" y="624611"/>
            <a:ext cx="3769563" cy="11358057"/>
            <a:chOff x="-2722250" y="-1079764"/>
            <a:chExt cx="3769563" cy="11358057"/>
          </a:xfrm>
        </p:grpSpPr>
        <p:sp>
          <p:nvSpPr>
            <p:cNvPr id="442" name="Google Shape;442;p7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7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7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7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7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7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7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7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7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7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7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7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7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7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" name="Google Shape;456;p7"/>
          <p:cNvGrpSpPr/>
          <p:nvPr/>
        </p:nvGrpSpPr>
        <p:grpSpPr>
          <a:xfrm>
            <a:off x="8129425" y="-110899"/>
            <a:ext cx="4222888" cy="4088811"/>
            <a:chOff x="8129425" y="2555026"/>
            <a:chExt cx="4222888" cy="4088811"/>
          </a:xfrm>
        </p:grpSpPr>
        <p:sp>
          <p:nvSpPr>
            <p:cNvPr id="457" name="Google Shape;457;p7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7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7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7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7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7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7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7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" name="Google Shape;465;p7"/>
          <p:cNvGrpSpPr/>
          <p:nvPr/>
        </p:nvGrpSpPr>
        <p:grpSpPr>
          <a:xfrm>
            <a:off x="-2635762" y="-5215852"/>
            <a:ext cx="3769563" cy="11358057"/>
            <a:chOff x="-2635762" y="-5215852"/>
            <a:chExt cx="3769563" cy="11358057"/>
          </a:xfrm>
        </p:grpSpPr>
        <p:sp>
          <p:nvSpPr>
            <p:cNvPr id="466" name="Google Shape;466;p7"/>
            <p:cNvSpPr/>
            <p:nvPr/>
          </p:nvSpPr>
          <p:spPr>
            <a:xfrm rot="5400000">
              <a:off x="-6386165" y="-1378056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7"/>
            <p:cNvSpPr/>
            <p:nvPr/>
          </p:nvSpPr>
          <p:spPr>
            <a:xfrm rot="5400000">
              <a:off x="-2635762" y="130959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7"/>
            <p:cNvSpPr/>
            <p:nvPr/>
          </p:nvSpPr>
          <p:spPr>
            <a:xfrm rot="5400000">
              <a:off x="-3778267" y="-894847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7"/>
            <p:cNvSpPr/>
            <p:nvPr/>
          </p:nvSpPr>
          <p:spPr>
            <a:xfrm rot="5400000">
              <a:off x="-6386165" y="-1378056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7"/>
            <p:cNvSpPr/>
            <p:nvPr/>
          </p:nvSpPr>
          <p:spPr>
            <a:xfrm rot="5400000">
              <a:off x="-2635762" y="130959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7"/>
            <p:cNvSpPr/>
            <p:nvPr/>
          </p:nvSpPr>
          <p:spPr>
            <a:xfrm rot="5400000">
              <a:off x="-3778267" y="-894847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7"/>
            <p:cNvSpPr/>
            <p:nvPr/>
          </p:nvSpPr>
          <p:spPr>
            <a:xfrm rot="5400000">
              <a:off x="-524774" y="5874058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7"/>
            <p:cNvSpPr/>
            <p:nvPr/>
          </p:nvSpPr>
          <p:spPr>
            <a:xfrm rot="5400000">
              <a:off x="-1442898" y="5623877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7"/>
            <p:cNvSpPr/>
            <p:nvPr/>
          </p:nvSpPr>
          <p:spPr>
            <a:xfrm rot="5400000">
              <a:off x="865641" y="3403635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7"/>
            <p:cNvSpPr/>
            <p:nvPr/>
          </p:nvSpPr>
          <p:spPr>
            <a:xfrm rot="5400000">
              <a:off x="-278550" y="-342936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7"/>
            <p:cNvSpPr/>
            <p:nvPr/>
          </p:nvSpPr>
          <p:spPr>
            <a:xfrm rot="5400000">
              <a:off x="-278550" y="-342936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7"/>
            <p:cNvSpPr/>
            <p:nvPr/>
          </p:nvSpPr>
          <p:spPr>
            <a:xfrm rot="5400000">
              <a:off x="865641" y="3403635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7"/>
            <p:cNvSpPr/>
            <p:nvPr/>
          </p:nvSpPr>
          <p:spPr>
            <a:xfrm rot="5400000">
              <a:off x="-524774" y="5874058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7"/>
            <p:cNvSpPr/>
            <p:nvPr/>
          </p:nvSpPr>
          <p:spPr>
            <a:xfrm rot="5400000">
              <a:off x="-1442898" y="5623877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7"/>
            <p:cNvSpPr/>
            <p:nvPr/>
          </p:nvSpPr>
          <p:spPr>
            <a:xfrm rot="5400000">
              <a:off x="444111" y="1719457"/>
              <a:ext cx="415976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7"/>
            <p:cNvSpPr/>
            <p:nvPr/>
          </p:nvSpPr>
          <p:spPr>
            <a:xfrm rot="5400000">
              <a:off x="444111" y="1719457"/>
              <a:ext cx="415976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2" name="Google Shape;482;p7"/>
          <p:cNvSpPr txBox="1">
            <a:spLocks noGrp="1"/>
          </p:cNvSpPr>
          <p:nvPr>
            <p:ph type="title"/>
          </p:nvPr>
        </p:nvSpPr>
        <p:spPr>
          <a:xfrm>
            <a:off x="1690050" y="438850"/>
            <a:ext cx="5763900" cy="11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7"/>
          <p:cNvSpPr txBox="1">
            <a:spLocks noGrp="1"/>
          </p:cNvSpPr>
          <p:nvPr>
            <p:ph type="body" idx="1"/>
          </p:nvPr>
        </p:nvSpPr>
        <p:spPr>
          <a:xfrm>
            <a:off x="2541150" y="2050375"/>
            <a:ext cx="4061700" cy="19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13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705" name="Google Shape;705;p13"/>
          <p:cNvSpPr txBox="1">
            <a:spLocks noGrp="1"/>
          </p:cNvSpPr>
          <p:nvPr>
            <p:ph type="subTitle" idx="1"/>
          </p:nvPr>
        </p:nvSpPr>
        <p:spPr>
          <a:xfrm>
            <a:off x="1975600" y="3423975"/>
            <a:ext cx="2409600" cy="4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6" name="Google Shape;706;p13"/>
          <p:cNvSpPr txBox="1">
            <a:spLocks noGrp="1"/>
          </p:cNvSpPr>
          <p:nvPr>
            <p:ph type="subTitle" idx="2"/>
          </p:nvPr>
        </p:nvSpPr>
        <p:spPr>
          <a:xfrm>
            <a:off x="1975600" y="3063178"/>
            <a:ext cx="2409600" cy="3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707" name="Google Shape;707;p13"/>
          <p:cNvSpPr txBox="1">
            <a:spLocks noGrp="1"/>
          </p:cNvSpPr>
          <p:nvPr>
            <p:ph type="title" idx="3" hasCustomPrompt="1"/>
          </p:nvPr>
        </p:nvSpPr>
        <p:spPr>
          <a:xfrm>
            <a:off x="1049261" y="3192050"/>
            <a:ext cx="8040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708" name="Google Shape;708;p13"/>
          <p:cNvSpPr txBox="1">
            <a:spLocks noGrp="1"/>
          </p:cNvSpPr>
          <p:nvPr>
            <p:ph type="title" idx="4" hasCustomPrompt="1"/>
          </p:nvPr>
        </p:nvSpPr>
        <p:spPr>
          <a:xfrm>
            <a:off x="4904736" y="3192050"/>
            <a:ext cx="8040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709" name="Google Shape;709;p13"/>
          <p:cNvSpPr txBox="1">
            <a:spLocks noGrp="1"/>
          </p:cNvSpPr>
          <p:nvPr>
            <p:ph type="title" idx="5" hasCustomPrompt="1"/>
          </p:nvPr>
        </p:nvSpPr>
        <p:spPr>
          <a:xfrm>
            <a:off x="1049261" y="1861738"/>
            <a:ext cx="8040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710" name="Google Shape;710;p13"/>
          <p:cNvSpPr txBox="1">
            <a:spLocks noGrp="1"/>
          </p:cNvSpPr>
          <p:nvPr>
            <p:ph type="title" idx="6" hasCustomPrompt="1"/>
          </p:nvPr>
        </p:nvSpPr>
        <p:spPr>
          <a:xfrm>
            <a:off x="4904736" y="1861738"/>
            <a:ext cx="8040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711" name="Google Shape;711;p13"/>
          <p:cNvSpPr txBox="1">
            <a:spLocks noGrp="1"/>
          </p:cNvSpPr>
          <p:nvPr>
            <p:ph type="subTitle" idx="7"/>
          </p:nvPr>
        </p:nvSpPr>
        <p:spPr>
          <a:xfrm>
            <a:off x="1975600" y="2093675"/>
            <a:ext cx="2409600" cy="4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2" name="Google Shape;712;p13"/>
          <p:cNvSpPr txBox="1">
            <a:spLocks noGrp="1"/>
          </p:cNvSpPr>
          <p:nvPr>
            <p:ph type="subTitle" idx="8"/>
          </p:nvPr>
        </p:nvSpPr>
        <p:spPr>
          <a:xfrm>
            <a:off x="1975600" y="1732878"/>
            <a:ext cx="2409600" cy="3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713" name="Google Shape;713;p13"/>
          <p:cNvSpPr txBox="1">
            <a:spLocks noGrp="1"/>
          </p:cNvSpPr>
          <p:nvPr>
            <p:ph type="subTitle" idx="9"/>
          </p:nvPr>
        </p:nvSpPr>
        <p:spPr>
          <a:xfrm>
            <a:off x="5831075" y="3423975"/>
            <a:ext cx="2409600" cy="4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4" name="Google Shape;714;p13"/>
          <p:cNvSpPr txBox="1">
            <a:spLocks noGrp="1"/>
          </p:cNvSpPr>
          <p:nvPr>
            <p:ph type="subTitle" idx="13"/>
          </p:nvPr>
        </p:nvSpPr>
        <p:spPr>
          <a:xfrm>
            <a:off x="5831075" y="3063178"/>
            <a:ext cx="2409600" cy="3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715" name="Google Shape;715;p13"/>
          <p:cNvSpPr txBox="1">
            <a:spLocks noGrp="1"/>
          </p:cNvSpPr>
          <p:nvPr>
            <p:ph type="subTitle" idx="14"/>
          </p:nvPr>
        </p:nvSpPr>
        <p:spPr>
          <a:xfrm>
            <a:off x="5831075" y="2093675"/>
            <a:ext cx="2409600" cy="4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6" name="Google Shape;716;p13"/>
          <p:cNvSpPr txBox="1">
            <a:spLocks noGrp="1"/>
          </p:cNvSpPr>
          <p:nvPr>
            <p:ph type="subTitle" idx="15"/>
          </p:nvPr>
        </p:nvSpPr>
        <p:spPr>
          <a:xfrm>
            <a:off x="5831075" y="1732878"/>
            <a:ext cx="2409600" cy="3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grpSp>
        <p:nvGrpSpPr>
          <p:cNvPr id="717" name="Google Shape;717;p13"/>
          <p:cNvGrpSpPr/>
          <p:nvPr/>
        </p:nvGrpSpPr>
        <p:grpSpPr>
          <a:xfrm>
            <a:off x="-3130987" y="-4899154"/>
            <a:ext cx="3721951" cy="12135923"/>
            <a:chOff x="-3170262" y="3452177"/>
            <a:chExt cx="3721951" cy="12135923"/>
          </a:xfrm>
        </p:grpSpPr>
        <p:sp>
          <p:nvSpPr>
            <p:cNvPr id="718" name="Google Shape;718;p13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3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3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3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3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3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3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3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3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3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3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3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3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3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3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3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3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3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3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3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3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3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3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3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3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3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3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3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3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3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3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3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3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3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3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3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3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3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3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3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3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3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3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3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3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3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3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3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3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3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3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3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3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3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3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3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" name="Google Shape;774;p13"/>
          <p:cNvGrpSpPr/>
          <p:nvPr/>
        </p:nvGrpSpPr>
        <p:grpSpPr>
          <a:xfrm flipH="1">
            <a:off x="6309193" y="4399246"/>
            <a:ext cx="3769563" cy="11358057"/>
            <a:chOff x="-2722250" y="-1079764"/>
            <a:chExt cx="3769563" cy="11358057"/>
          </a:xfrm>
        </p:grpSpPr>
        <p:sp>
          <p:nvSpPr>
            <p:cNvPr id="775" name="Google Shape;775;p13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3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3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3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3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3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3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3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3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3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3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3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3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3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" name="Google Shape;789;p13"/>
          <p:cNvGrpSpPr/>
          <p:nvPr/>
        </p:nvGrpSpPr>
        <p:grpSpPr>
          <a:xfrm>
            <a:off x="8626375" y="-2137135"/>
            <a:ext cx="618526" cy="5831511"/>
            <a:chOff x="8626375" y="-2137135"/>
            <a:chExt cx="618526" cy="5831511"/>
          </a:xfrm>
        </p:grpSpPr>
        <p:sp>
          <p:nvSpPr>
            <p:cNvPr id="790" name="Google Shape;790;p13"/>
            <p:cNvSpPr/>
            <p:nvPr/>
          </p:nvSpPr>
          <p:spPr>
            <a:xfrm rot="10800000" flipH="1">
              <a:off x="8754318" y="-2137135"/>
              <a:ext cx="490583" cy="5831511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3"/>
            <p:cNvSpPr/>
            <p:nvPr/>
          </p:nvSpPr>
          <p:spPr>
            <a:xfrm rot="-5400000">
              <a:off x="8403006" y="1365179"/>
              <a:ext cx="714890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3"/>
            <p:cNvSpPr/>
            <p:nvPr/>
          </p:nvSpPr>
          <p:spPr>
            <a:xfrm rot="10800000" flipH="1">
              <a:off x="8754318" y="-2137135"/>
              <a:ext cx="490583" cy="5831511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3"/>
            <p:cNvSpPr/>
            <p:nvPr/>
          </p:nvSpPr>
          <p:spPr>
            <a:xfrm rot="-5400000">
              <a:off x="8403006" y="1365179"/>
              <a:ext cx="714890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13"/>
          <p:cNvGrpSpPr/>
          <p:nvPr/>
        </p:nvGrpSpPr>
        <p:grpSpPr>
          <a:xfrm>
            <a:off x="851178" y="3217515"/>
            <a:ext cx="3146276" cy="3021722"/>
            <a:chOff x="851178" y="3217515"/>
            <a:chExt cx="3146276" cy="3021722"/>
          </a:xfrm>
        </p:grpSpPr>
        <p:sp>
          <p:nvSpPr>
            <p:cNvPr id="795" name="Google Shape;795;p13"/>
            <p:cNvSpPr/>
            <p:nvPr/>
          </p:nvSpPr>
          <p:spPr>
            <a:xfrm rot="-8116073">
              <a:off x="1306773" y="376902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3"/>
            <p:cNvSpPr/>
            <p:nvPr/>
          </p:nvSpPr>
          <p:spPr>
            <a:xfrm rot="5400000">
              <a:off x="851178" y="4503372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3"/>
            <p:cNvSpPr/>
            <p:nvPr/>
          </p:nvSpPr>
          <p:spPr>
            <a:xfrm rot="-8116073">
              <a:off x="1306773" y="376902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3"/>
            <p:cNvSpPr/>
            <p:nvPr/>
          </p:nvSpPr>
          <p:spPr>
            <a:xfrm rot="5400000">
              <a:off x="851178" y="4503372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_1_1_1_1"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p21"/>
          <p:cNvSpPr txBox="1">
            <a:spLocks noGrp="1"/>
          </p:cNvSpPr>
          <p:nvPr>
            <p:ph type="title"/>
          </p:nvPr>
        </p:nvSpPr>
        <p:spPr>
          <a:xfrm>
            <a:off x="3909325" y="1332750"/>
            <a:ext cx="3864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grpSp>
        <p:nvGrpSpPr>
          <p:cNvPr id="1291" name="Google Shape;1291;p21"/>
          <p:cNvGrpSpPr/>
          <p:nvPr/>
        </p:nvGrpSpPr>
        <p:grpSpPr>
          <a:xfrm rot="10800000">
            <a:off x="-201494" y="-10429092"/>
            <a:ext cx="3769563" cy="11358057"/>
            <a:chOff x="-2722250" y="-1079764"/>
            <a:chExt cx="3769563" cy="11358057"/>
          </a:xfrm>
        </p:grpSpPr>
        <p:sp>
          <p:nvSpPr>
            <p:cNvPr id="1292" name="Google Shape;1292;p21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1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1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1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1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1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1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1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1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1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1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1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1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1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" name="Google Shape;1306;p21"/>
          <p:cNvGrpSpPr/>
          <p:nvPr/>
        </p:nvGrpSpPr>
        <p:grpSpPr>
          <a:xfrm>
            <a:off x="-3416286" y="4188931"/>
            <a:ext cx="12077141" cy="3721951"/>
            <a:chOff x="-3343111" y="4188931"/>
            <a:chExt cx="12077141" cy="3721951"/>
          </a:xfrm>
        </p:grpSpPr>
        <p:sp>
          <p:nvSpPr>
            <p:cNvPr id="1307" name="Google Shape;1307;p21"/>
            <p:cNvSpPr/>
            <p:nvPr/>
          </p:nvSpPr>
          <p:spPr>
            <a:xfrm rot="5400000" flipH="1">
              <a:off x="-998155" y="202174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1"/>
            <p:cNvSpPr/>
            <p:nvPr/>
          </p:nvSpPr>
          <p:spPr>
            <a:xfrm rot="5400000" flipH="1">
              <a:off x="1821719" y="6706690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1"/>
            <p:cNvSpPr/>
            <p:nvPr/>
          </p:nvSpPr>
          <p:spPr>
            <a:xfrm rot="5400000" flipH="1">
              <a:off x="-6937" y="7528637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1"/>
            <p:cNvSpPr/>
            <p:nvPr/>
          </p:nvSpPr>
          <p:spPr>
            <a:xfrm rot="5400000" flipH="1">
              <a:off x="5990513" y="5040393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1"/>
            <p:cNvSpPr/>
            <p:nvPr/>
          </p:nvSpPr>
          <p:spPr>
            <a:xfrm rot="5400000" flipH="1">
              <a:off x="2952992" y="42535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1"/>
            <p:cNvSpPr/>
            <p:nvPr/>
          </p:nvSpPr>
          <p:spPr>
            <a:xfrm rot="5400000" flipH="1">
              <a:off x="2741309" y="42535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1"/>
            <p:cNvSpPr/>
            <p:nvPr/>
          </p:nvSpPr>
          <p:spPr>
            <a:xfrm rot="5400000" flipH="1">
              <a:off x="2527258" y="4253609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1"/>
            <p:cNvSpPr/>
            <p:nvPr/>
          </p:nvSpPr>
          <p:spPr>
            <a:xfrm rot="5400000" flipH="1">
              <a:off x="2315632" y="42535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1"/>
            <p:cNvSpPr/>
            <p:nvPr/>
          </p:nvSpPr>
          <p:spPr>
            <a:xfrm rot="5400000" flipH="1">
              <a:off x="2103949" y="42535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1"/>
            <p:cNvSpPr/>
            <p:nvPr/>
          </p:nvSpPr>
          <p:spPr>
            <a:xfrm rot="5400000" flipH="1">
              <a:off x="1266629" y="3884406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1"/>
            <p:cNvSpPr/>
            <p:nvPr/>
          </p:nvSpPr>
          <p:spPr>
            <a:xfrm rot="5400000" flipH="1">
              <a:off x="7304000" y="6530225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1"/>
            <p:cNvSpPr/>
            <p:nvPr/>
          </p:nvSpPr>
          <p:spPr>
            <a:xfrm rot="10800000">
              <a:off x="-2557576" y="4188931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1"/>
            <p:cNvSpPr/>
            <p:nvPr/>
          </p:nvSpPr>
          <p:spPr>
            <a:xfrm rot="10800000">
              <a:off x="71895" y="4190081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1"/>
            <p:cNvSpPr/>
            <p:nvPr/>
          </p:nvSpPr>
          <p:spPr>
            <a:xfrm rot="10800000">
              <a:off x="-3343111" y="5175731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1"/>
            <p:cNvSpPr/>
            <p:nvPr/>
          </p:nvSpPr>
          <p:spPr>
            <a:xfrm rot="10800000">
              <a:off x="-3343111" y="44652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1"/>
            <p:cNvSpPr/>
            <p:nvPr/>
          </p:nvSpPr>
          <p:spPr>
            <a:xfrm rot="10800000">
              <a:off x="-3343111" y="470206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1"/>
            <p:cNvSpPr/>
            <p:nvPr/>
          </p:nvSpPr>
          <p:spPr>
            <a:xfrm rot="10800000">
              <a:off x="-3343111" y="49388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1"/>
            <p:cNvSpPr/>
            <p:nvPr/>
          </p:nvSpPr>
          <p:spPr>
            <a:xfrm rot="10800000">
              <a:off x="1638195" y="7642731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1"/>
            <p:cNvSpPr/>
            <p:nvPr/>
          </p:nvSpPr>
          <p:spPr>
            <a:xfrm rot="10800000">
              <a:off x="4756858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1"/>
            <p:cNvSpPr/>
            <p:nvPr/>
          </p:nvSpPr>
          <p:spPr>
            <a:xfrm rot="10800000">
              <a:off x="5942461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1"/>
            <p:cNvSpPr/>
            <p:nvPr/>
          </p:nvSpPr>
          <p:spPr>
            <a:xfrm rot="10800000">
              <a:off x="5705341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1"/>
            <p:cNvSpPr/>
            <p:nvPr/>
          </p:nvSpPr>
          <p:spPr>
            <a:xfrm rot="10800000">
              <a:off x="5468220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1"/>
            <p:cNvSpPr/>
            <p:nvPr/>
          </p:nvSpPr>
          <p:spPr>
            <a:xfrm rot="10800000">
              <a:off x="5231099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1"/>
            <p:cNvSpPr/>
            <p:nvPr/>
          </p:nvSpPr>
          <p:spPr>
            <a:xfrm rot="10800000">
              <a:off x="4993978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1"/>
            <p:cNvSpPr/>
            <p:nvPr/>
          </p:nvSpPr>
          <p:spPr>
            <a:xfrm rot="5400000" flipH="1">
              <a:off x="-998155" y="202174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1"/>
            <p:cNvSpPr/>
            <p:nvPr/>
          </p:nvSpPr>
          <p:spPr>
            <a:xfrm rot="5400000" flipH="1">
              <a:off x="1821719" y="6706690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1"/>
            <p:cNvSpPr/>
            <p:nvPr/>
          </p:nvSpPr>
          <p:spPr>
            <a:xfrm rot="5400000" flipH="1">
              <a:off x="-6937" y="7528637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1"/>
            <p:cNvSpPr/>
            <p:nvPr/>
          </p:nvSpPr>
          <p:spPr>
            <a:xfrm rot="5400000" flipH="1">
              <a:off x="5990513" y="5040393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1"/>
            <p:cNvSpPr/>
            <p:nvPr/>
          </p:nvSpPr>
          <p:spPr>
            <a:xfrm rot="5400000" flipH="1">
              <a:off x="2952992" y="42535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1"/>
            <p:cNvSpPr/>
            <p:nvPr/>
          </p:nvSpPr>
          <p:spPr>
            <a:xfrm rot="5400000" flipH="1">
              <a:off x="2741309" y="42535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1"/>
            <p:cNvSpPr/>
            <p:nvPr/>
          </p:nvSpPr>
          <p:spPr>
            <a:xfrm rot="5400000" flipH="1">
              <a:off x="2527258" y="4253609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1"/>
            <p:cNvSpPr/>
            <p:nvPr/>
          </p:nvSpPr>
          <p:spPr>
            <a:xfrm rot="5400000" flipH="1">
              <a:off x="2315632" y="42535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1"/>
            <p:cNvSpPr/>
            <p:nvPr/>
          </p:nvSpPr>
          <p:spPr>
            <a:xfrm rot="5400000" flipH="1">
              <a:off x="2103949" y="4253552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1"/>
            <p:cNvSpPr/>
            <p:nvPr/>
          </p:nvSpPr>
          <p:spPr>
            <a:xfrm rot="5400000" flipH="1">
              <a:off x="1266629" y="3884406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1"/>
            <p:cNvSpPr/>
            <p:nvPr/>
          </p:nvSpPr>
          <p:spPr>
            <a:xfrm rot="5400000" flipH="1">
              <a:off x="7304000" y="6530225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1"/>
            <p:cNvSpPr/>
            <p:nvPr/>
          </p:nvSpPr>
          <p:spPr>
            <a:xfrm rot="10800000">
              <a:off x="-2557576" y="4188931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1"/>
            <p:cNvSpPr/>
            <p:nvPr/>
          </p:nvSpPr>
          <p:spPr>
            <a:xfrm rot="10800000">
              <a:off x="71895" y="4190081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1"/>
            <p:cNvSpPr/>
            <p:nvPr/>
          </p:nvSpPr>
          <p:spPr>
            <a:xfrm rot="10800000">
              <a:off x="-3343111" y="5175731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1"/>
            <p:cNvSpPr/>
            <p:nvPr/>
          </p:nvSpPr>
          <p:spPr>
            <a:xfrm rot="10800000">
              <a:off x="-3343111" y="44652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1"/>
            <p:cNvSpPr/>
            <p:nvPr/>
          </p:nvSpPr>
          <p:spPr>
            <a:xfrm rot="10800000">
              <a:off x="-3343111" y="470206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1"/>
            <p:cNvSpPr/>
            <p:nvPr/>
          </p:nvSpPr>
          <p:spPr>
            <a:xfrm rot="10800000">
              <a:off x="-3343111" y="49388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1"/>
            <p:cNvSpPr/>
            <p:nvPr/>
          </p:nvSpPr>
          <p:spPr>
            <a:xfrm rot="10800000">
              <a:off x="1638195" y="7642731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1"/>
            <p:cNvSpPr/>
            <p:nvPr/>
          </p:nvSpPr>
          <p:spPr>
            <a:xfrm rot="10800000">
              <a:off x="4756858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1"/>
            <p:cNvSpPr/>
            <p:nvPr/>
          </p:nvSpPr>
          <p:spPr>
            <a:xfrm rot="10800000">
              <a:off x="5942461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1"/>
            <p:cNvSpPr/>
            <p:nvPr/>
          </p:nvSpPr>
          <p:spPr>
            <a:xfrm rot="10800000">
              <a:off x="5705341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1"/>
            <p:cNvSpPr/>
            <p:nvPr/>
          </p:nvSpPr>
          <p:spPr>
            <a:xfrm rot="10800000">
              <a:off x="5468220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1"/>
            <p:cNvSpPr/>
            <p:nvPr/>
          </p:nvSpPr>
          <p:spPr>
            <a:xfrm rot="10800000">
              <a:off x="5231099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1"/>
            <p:cNvSpPr/>
            <p:nvPr/>
          </p:nvSpPr>
          <p:spPr>
            <a:xfrm rot="10800000">
              <a:off x="4993978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1"/>
          <p:cNvGrpSpPr/>
          <p:nvPr/>
        </p:nvGrpSpPr>
        <p:grpSpPr>
          <a:xfrm>
            <a:off x="7445269" y="539498"/>
            <a:ext cx="1288768" cy="1888678"/>
            <a:chOff x="7504044" y="4265398"/>
            <a:chExt cx="1288768" cy="1888678"/>
          </a:xfrm>
        </p:grpSpPr>
        <p:sp>
          <p:nvSpPr>
            <p:cNvPr id="1356" name="Google Shape;1356;p21"/>
            <p:cNvSpPr/>
            <p:nvPr/>
          </p:nvSpPr>
          <p:spPr>
            <a:xfrm rot="5400000" flipH="1">
              <a:off x="7262783" y="4624048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1"/>
            <p:cNvSpPr/>
            <p:nvPr/>
          </p:nvSpPr>
          <p:spPr>
            <a:xfrm rot="10800000">
              <a:off x="7504044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1"/>
            <p:cNvSpPr/>
            <p:nvPr/>
          </p:nvSpPr>
          <p:spPr>
            <a:xfrm rot="10800000">
              <a:off x="8675289" y="603655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1"/>
            <p:cNvSpPr/>
            <p:nvPr/>
          </p:nvSpPr>
          <p:spPr>
            <a:xfrm rot="10800000">
              <a:off x="8675289" y="5751730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1"/>
            <p:cNvSpPr/>
            <p:nvPr/>
          </p:nvSpPr>
          <p:spPr>
            <a:xfrm rot="5400000" flipH="1">
              <a:off x="7262783" y="4624048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1"/>
            <p:cNvSpPr/>
            <p:nvPr/>
          </p:nvSpPr>
          <p:spPr>
            <a:xfrm rot="10800000">
              <a:off x="7504044" y="426539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1"/>
            <p:cNvSpPr/>
            <p:nvPr/>
          </p:nvSpPr>
          <p:spPr>
            <a:xfrm rot="10800000">
              <a:off x="8675289" y="603655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1"/>
            <p:cNvSpPr/>
            <p:nvPr/>
          </p:nvSpPr>
          <p:spPr>
            <a:xfrm rot="10800000">
              <a:off x="8675289" y="5751730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21"/>
          <p:cNvGrpSpPr/>
          <p:nvPr/>
        </p:nvGrpSpPr>
        <p:grpSpPr>
          <a:xfrm flipH="1">
            <a:off x="12978" y="1767440"/>
            <a:ext cx="3146276" cy="3021722"/>
            <a:chOff x="851178" y="3217515"/>
            <a:chExt cx="3146276" cy="3021722"/>
          </a:xfrm>
        </p:grpSpPr>
        <p:sp>
          <p:nvSpPr>
            <p:cNvPr id="1365" name="Google Shape;1365;p21"/>
            <p:cNvSpPr/>
            <p:nvPr/>
          </p:nvSpPr>
          <p:spPr>
            <a:xfrm rot="-8116073">
              <a:off x="1306773" y="376902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1"/>
            <p:cNvSpPr/>
            <p:nvPr/>
          </p:nvSpPr>
          <p:spPr>
            <a:xfrm rot="5400000">
              <a:off x="851178" y="4503372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1"/>
            <p:cNvSpPr/>
            <p:nvPr/>
          </p:nvSpPr>
          <p:spPr>
            <a:xfrm rot="-8116073">
              <a:off x="1306773" y="376902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1"/>
            <p:cNvSpPr/>
            <p:nvPr/>
          </p:nvSpPr>
          <p:spPr>
            <a:xfrm rot="5400000">
              <a:off x="851178" y="4503372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1"/>
          <p:cNvGrpSpPr/>
          <p:nvPr/>
        </p:nvGrpSpPr>
        <p:grpSpPr>
          <a:xfrm rot="-5400000">
            <a:off x="-160775" y="657561"/>
            <a:ext cx="1158175" cy="2819114"/>
            <a:chOff x="-444950" y="2746461"/>
            <a:chExt cx="1158175" cy="2819114"/>
          </a:xfrm>
        </p:grpSpPr>
        <p:sp>
          <p:nvSpPr>
            <p:cNvPr id="1370" name="Google Shape;1370;p21"/>
            <p:cNvSpPr/>
            <p:nvPr/>
          </p:nvSpPr>
          <p:spPr>
            <a:xfrm>
              <a:off x="248038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1371" name="Google Shape;1371;p21"/>
            <p:cNvSpPr/>
            <p:nvPr/>
          </p:nvSpPr>
          <p:spPr>
            <a:xfrm>
              <a:off x="-438775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1"/>
            <p:cNvSpPr/>
            <p:nvPr/>
          </p:nvSpPr>
          <p:spPr>
            <a:xfrm>
              <a:off x="-254275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1"/>
            <p:cNvSpPr/>
            <p:nvPr/>
          </p:nvSpPr>
          <p:spPr>
            <a:xfrm>
              <a:off x="241863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1374" name="Google Shape;1374;p21"/>
            <p:cNvSpPr/>
            <p:nvPr/>
          </p:nvSpPr>
          <p:spPr>
            <a:xfrm>
              <a:off x="-444950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1"/>
            <p:cNvSpPr/>
            <p:nvPr/>
          </p:nvSpPr>
          <p:spPr>
            <a:xfrm>
              <a:off x="-260450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1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1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" name="Google Shape;1378;p21"/>
          <p:cNvGrpSpPr/>
          <p:nvPr/>
        </p:nvGrpSpPr>
        <p:grpSpPr>
          <a:xfrm>
            <a:off x="2596325" y="-2334801"/>
            <a:ext cx="2504551" cy="4575301"/>
            <a:chOff x="8430775" y="-2181926"/>
            <a:chExt cx="2504551" cy="4575301"/>
          </a:xfrm>
        </p:grpSpPr>
        <p:sp>
          <p:nvSpPr>
            <p:cNvPr id="1379" name="Google Shape;1379;p21"/>
            <p:cNvSpPr/>
            <p:nvPr/>
          </p:nvSpPr>
          <p:spPr>
            <a:xfrm rot="10800000">
              <a:off x="8538272" y="-2181926"/>
              <a:ext cx="2397054" cy="4463204"/>
            </a:xfrm>
            <a:custGeom>
              <a:avLst/>
              <a:gdLst/>
              <a:ahLst/>
              <a:cxnLst/>
              <a:rect l="l" t="t" r="r" b="b"/>
              <a:pathLst>
                <a:path w="37473" h="69773" fill="none" extrusionOk="0">
                  <a:moveTo>
                    <a:pt x="0" y="69773"/>
                  </a:moveTo>
                  <a:lnTo>
                    <a:pt x="30223" y="39550"/>
                  </a:lnTo>
                  <a:lnTo>
                    <a:pt x="30223" y="7230"/>
                  </a:lnTo>
                  <a:lnTo>
                    <a:pt x="3747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1"/>
            <p:cNvSpPr/>
            <p:nvPr/>
          </p:nvSpPr>
          <p:spPr>
            <a:xfrm>
              <a:off x="8430775" y="224277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1"/>
            <p:cNvSpPr/>
            <p:nvPr/>
          </p:nvSpPr>
          <p:spPr>
            <a:xfrm rot="10800000">
              <a:off x="8538272" y="-2181926"/>
              <a:ext cx="2397054" cy="4463204"/>
            </a:xfrm>
            <a:custGeom>
              <a:avLst/>
              <a:gdLst/>
              <a:ahLst/>
              <a:cxnLst/>
              <a:rect l="l" t="t" r="r" b="b"/>
              <a:pathLst>
                <a:path w="37473" h="69773" fill="none" extrusionOk="0">
                  <a:moveTo>
                    <a:pt x="0" y="69773"/>
                  </a:moveTo>
                  <a:lnTo>
                    <a:pt x="30223" y="39550"/>
                  </a:lnTo>
                  <a:lnTo>
                    <a:pt x="30223" y="7230"/>
                  </a:lnTo>
                  <a:lnTo>
                    <a:pt x="3747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1"/>
            <p:cNvSpPr/>
            <p:nvPr/>
          </p:nvSpPr>
          <p:spPr>
            <a:xfrm>
              <a:off x="8430775" y="224277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3" name="Google Shape;1383;p21"/>
          <p:cNvSpPr txBox="1">
            <a:spLocks noGrp="1"/>
          </p:cNvSpPr>
          <p:nvPr>
            <p:ph type="subTitle" idx="1"/>
          </p:nvPr>
        </p:nvSpPr>
        <p:spPr>
          <a:xfrm>
            <a:off x="4157575" y="2323300"/>
            <a:ext cx="3368100" cy="1179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5">
    <p:spTree>
      <p:nvGrpSpPr>
        <p:cNvPr id="1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28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734" name="Google Shape;1734;p28"/>
          <p:cNvSpPr txBox="1">
            <a:spLocks noGrp="1"/>
          </p:cNvSpPr>
          <p:nvPr>
            <p:ph type="subTitle" idx="1"/>
          </p:nvPr>
        </p:nvSpPr>
        <p:spPr>
          <a:xfrm>
            <a:off x="1234188" y="3256221"/>
            <a:ext cx="2034300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5" name="Google Shape;1735;p28"/>
          <p:cNvSpPr txBox="1">
            <a:spLocks noGrp="1"/>
          </p:cNvSpPr>
          <p:nvPr>
            <p:ph type="subTitle" idx="2"/>
          </p:nvPr>
        </p:nvSpPr>
        <p:spPr>
          <a:xfrm>
            <a:off x="1234188" y="2874975"/>
            <a:ext cx="2034300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1736" name="Google Shape;1736;p28"/>
          <p:cNvSpPr txBox="1">
            <a:spLocks noGrp="1"/>
          </p:cNvSpPr>
          <p:nvPr>
            <p:ph type="subTitle" idx="3"/>
          </p:nvPr>
        </p:nvSpPr>
        <p:spPr>
          <a:xfrm>
            <a:off x="5875488" y="3256221"/>
            <a:ext cx="2034300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7" name="Google Shape;1737;p28"/>
          <p:cNvSpPr txBox="1">
            <a:spLocks noGrp="1"/>
          </p:cNvSpPr>
          <p:nvPr>
            <p:ph type="subTitle" idx="4"/>
          </p:nvPr>
        </p:nvSpPr>
        <p:spPr>
          <a:xfrm>
            <a:off x="5875488" y="2874975"/>
            <a:ext cx="2034300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1738" name="Google Shape;1738;p28"/>
          <p:cNvSpPr txBox="1">
            <a:spLocks noGrp="1"/>
          </p:cNvSpPr>
          <p:nvPr>
            <p:ph type="subTitle" idx="5"/>
          </p:nvPr>
        </p:nvSpPr>
        <p:spPr>
          <a:xfrm>
            <a:off x="3554838" y="3256221"/>
            <a:ext cx="2034300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9" name="Google Shape;1739;p28"/>
          <p:cNvSpPr txBox="1">
            <a:spLocks noGrp="1"/>
          </p:cNvSpPr>
          <p:nvPr>
            <p:ph type="subTitle" idx="6"/>
          </p:nvPr>
        </p:nvSpPr>
        <p:spPr>
          <a:xfrm>
            <a:off x="3554838" y="2874975"/>
            <a:ext cx="2034300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grpSp>
        <p:nvGrpSpPr>
          <p:cNvPr id="1740" name="Google Shape;1740;p28"/>
          <p:cNvGrpSpPr/>
          <p:nvPr/>
        </p:nvGrpSpPr>
        <p:grpSpPr>
          <a:xfrm>
            <a:off x="8449563" y="-6158304"/>
            <a:ext cx="3721951" cy="12077141"/>
            <a:chOff x="13964588" y="-8700304"/>
            <a:chExt cx="3721951" cy="12077141"/>
          </a:xfrm>
        </p:grpSpPr>
        <p:sp>
          <p:nvSpPr>
            <p:cNvPr id="1741" name="Google Shape;1741;p28"/>
            <p:cNvSpPr/>
            <p:nvPr/>
          </p:nvSpPr>
          <p:spPr>
            <a:xfrm rot="10800000">
              <a:off x="14099828" y="-8657781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28"/>
            <p:cNvSpPr/>
            <p:nvPr/>
          </p:nvSpPr>
          <p:spPr>
            <a:xfrm rot="10800000">
              <a:off x="17552407" y="-4605535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8"/>
            <p:cNvSpPr/>
            <p:nvPr/>
          </p:nvSpPr>
          <p:spPr>
            <a:xfrm rot="10800000">
              <a:off x="17583010" y="-5642847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8"/>
            <p:cNvSpPr/>
            <p:nvPr/>
          </p:nvSpPr>
          <p:spPr>
            <a:xfrm rot="10800000">
              <a:off x="17133783" y="-1684415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8"/>
            <p:cNvSpPr/>
            <p:nvPr/>
          </p:nvSpPr>
          <p:spPr>
            <a:xfrm rot="10800000">
              <a:off x="14073899" y="-2448893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8"/>
            <p:cNvSpPr/>
            <p:nvPr/>
          </p:nvSpPr>
          <p:spPr>
            <a:xfrm rot="10800000">
              <a:off x="14073899" y="-2660577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8"/>
            <p:cNvSpPr/>
            <p:nvPr/>
          </p:nvSpPr>
          <p:spPr>
            <a:xfrm rot="10800000">
              <a:off x="14073899" y="-2874570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8"/>
            <p:cNvSpPr/>
            <p:nvPr/>
          </p:nvSpPr>
          <p:spPr>
            <a:xfrm rot="10800000">
              <a:off x="14073899" y="-3086253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28"/>
            <p:cNvSpPr/>
            <p:nvPr/>
          </p:nvSpPr>
          <p:spPr>
            <a:xfrm rot="10800000">
              <a:off x="14073899" y="-3297936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8"/>
            <p:cNvSpPr/>
            <p:nvPr/>
          </p:nvSpPr>
          <p:spPr>
            <a:xfrm rot="10800000">
              <a:off x="17013790" y="-7444292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8"/>
            <p:cNvSpPr/>
            <p:nvPr/>
          </p:nvSpPr>
          <p:spPr>
            <a:xfrm rot="10800000">
              <a:off x="17133775" y="1118912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8"/>
            <p:cNvSpPr/>
            <p:nvPr/>
          </p:nvSpPr>
          <p:spPr>
            <a:xfrm rot="5400000" flipH="1">
              <a:off x="12940794" y="-689097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8"/>
            <p:cNvSpPr/>
            <p:nvPr/>
          </p:nvSpPr>
          <p:spPr>
            <a:xfrm rot="5400000" flipH="1">
              <a:off x="13745938" y="-5065499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8"/>
            <p:cNvSpPr/>
            <p:nvPr/>
          </p:nvSpPr>
          <p:spPr>
            <a:xfrm rot="5400000" flipH="1">
              <a:off x="14951387" y="-870030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8"/>
            <p:cNvSpPr/>
            <p:nvPr/>
          </p:nvSpPr>
          <p:spPr>
            <a:xfrm rot="5400000" flipH="1">
              <a:off x="14240888" y="-870030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8"/>
            <p:cNvSpPr/>
            <p:nvPr/>
          </p:nvSpPr>
          <p:spPr>
            <a:xfrm rot="5400000" flipH="1">
              <a:off x="14477721" y="-870030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8"/>
            <p:cNvSpPr/>
            <p:nvPr/>
          </p:nvSpPr>
          <p:spPr>
            <a:xfrm rot="5400000" flipH="1">
              <a:off x="14714554" y="-870030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8"/>
            <p:cNvSpPr/>
            <p:nvPr/>
          </p:nvSpPr>
          <p:spPr>
            <a:xfrm rot="5400000" flipH="1">
              <a:off x="17196667" y="-3497278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8"/>
            <p:cNvSpPr/>
            <p:nvPr/>
          </p:nvSpPr>
          <p:spPr>
            <a:xfrm rot="5400000" flipH="1">
              <a:off x="14041054" y="-60033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8"/>
            <p:cNvSpPr/>
            <p:nvPr/>
          </p:nvSpPr>
          <p:spPr>
            <a:xfrm rot="5400000" flipH="1">
              <a:off x="14041054" y="58526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8"/>
            <p:cNvSpPr/>
            <p:nvPr/>
          </p:nvSpPr>
          <p:spPr>
            <a:xfrm rot="5400000" flipH="1">
              <a:off x="14041054" y="34814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8"/>
            <p:cNvSpPr/>
            <p:nvPr/>
          </p:nvSpPr>
          <p:spPr>
            <a:xfrm rot="5400000" flipH="1">
              <a:off x="14041054" y="11102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8"/>
            <p:cNvSpPr/>
            <p:nvPr/>
          </p:nvSpPr>
          <p:spPr>
            <a:xfrm rot="5400000" flipH="1">
              <a:off x="14041054" y="-12609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8"/>
            <p:cNvSpPr/>
            <p:nvPr/>
          </p:nvSpPr>
          <p:spPr>
            <a:xfrm rot="5400000" flipH="1">
              <a:off x="14041054" y="-36321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8"/>
            <p:cNvSpPr/>
            <p:nvPr/>
          </p:nvSpPr>
          <p:spPr>
            <a:xfrm rot="10800000">
              <a:off x="14099828" y="-8657781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8"/>
            <p:cNvSpPr/>
            <p:nvPr/>
          </p:nvSpPr>
          <p:spPr>
            <a:xfrm rot="10800000">
              <a:off x="17552407" y="-4605535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8"/>
            <p:cNvSpPr/>
            <p:nvPr/>
          </p:nvSpPr>
          <p:spPr>
            <a:xfrm rot="10800000">
              <a:off x="17583010" y="-5642847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8"/>
            <p:cNvSpPr/>
            <p:nvPr/>
          </p:nvSpPr>
          <p:spPr>
            <a:xfrm rot="10800000">
              <a:off x="17133783" y="-1684415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8"/>
            <p:cNvSpPr/>
            <p:nvPr/>
          </p:nvSpPr>
          <p:spPr>
            <a:xfrm rot="10800000">
              <a:off x="14073899" y="-2448893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8"/>
            <p:cNvSpPr/>
            <p:nvPr/>
          </p:nvSpPr>
          <p:spPr>
            <a:xfrm rot="10800000">
              <a:off x="14073899" y="-2660577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8"/>
            <p:cNvSpPr/>
            <p:nvPr/>
          </p:nvSpPr>
          <p:spPr>
            <a:xfrm rot="10800000">
              <a:off x="14073899" y="-2874570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8"/>
            <p:cNvSpPr/>
            <p:nvPr/>
          </p:nvSpPr>
          <p:spPr>
            <a:xfrm rot="10800000">
              <a:off x="14073899" y="-3086253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8"/>
            <p:cNvSpPr/>
            <p:nvPr/>
          </p:nvSpPr>
          <p:spPr>
            <a:xfrm rot="10800000">
              <a:off x="14073899" y="-3297936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8"/>
            <p:cNvSpPr/>
            <p:nvPr/>
          </p:nvSpPr>
          <p:spPr>
            <a:xfrm rot="10800000">
              <a:off x="17013790" y="-7444292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8"/>
            <p:cNvSpPr/>
            <p:nvPr/>
          </p:nvSpPr>
          <p:spPr>
            <a:xfrm rot="10800000">
              <a:off x="17133775" y="1118912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8"/>
            <p:cNvSpPr/>
            <p:nvPr/>
          </p:nvSpPr>
          <p:spPr>
            <a:xfrm rot="5400000" flipH="1">
              <a:off x="12940794" y="-689097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8"/>
            <p:cNvSpPr/>
            <p:nvPr/>
          </p:nvSpPr>
          <p:spPr>
            <a:xfrm rot="5400000" flipH="1">
              <a:off x="13745938" y="-5065499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8"/>
            <p:cNvSpPr/>
            <p:nvPr/>
          </p:nvSpPr>
          <p:spPr>
            <a:xfrm rot="5400000" flipH="1">
              <a:off x="14951387" y="-870030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8"/>
            <p:cNvSpPr/>
            <p:nvPr/>
          </p:nvSpPr>
          <p:spPr>
            <a:xfrm rot="5400000" flipH="1">
              <a:off x="14240888" y="-870030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8"/>
            <p:cNvSpPr/>
            <p:nvPr/>
          </p:nvSpPr>
          <p:spPr>
            <a:xfrm rot="5400000" flipH="1">
              <a:off x="14477721" y="-870030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8"/>
            <p:cNvSpPr/>
            <p:nvPr/>
          </p:nvSpPr>
          <p:spPr>
            <a:xfrm rot="5400000" flipH="1">
              <a:off x="14714554" y="-870030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8"/>
            <p:cNvSpPr/>
            <p:nvPr/>
          </p:nvSpPr>
          <p:spPr>
            <a:xfrm rot="5400000" flipH="1">
              <a:off x="17196667" y="-3497278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28"/>
            <p:cNvSpPr/>
            <p:nvPr/>
          </p:nvSpPr>
          <p:spPr>
            <a:xfrm rot="5400000" flipH="1">
              <a:off x="14041054" y="-60033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28"/>
            <p:cNvSpPr/>
            <p:nvPr/>
          </p:nvSpPr>
          <p:spPr>
            <a:xfrm rot="5400000" flipH="1">
              <a:off x="14041054" y="58526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28"/>
            <p:cNvSpPr/>
            <p:nvPr/>
          </p:nvSpPr>
          <p:spPr>
            <a:xfrm rot="5400000" flipH="1">
              <a:off x="14041054" y="34814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28"/>
            <p:cNvSpPr/>
            <p:nvPr/>
          </p:nvSpPr>
          <p:spPr>
            <a:xfrm rot="5400000" flipH="1">
              <a:off x="14041054" y="11102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28"/>
            <p:cNvSpPr/>
            <p:nvPr/>
          </p:nvSpPr>
          <p:spPr>
            <a:xfrm rot="5400000" flipH="1">
              <a:off x="14041054" y="-12609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28"/>
            <p:cNvSpPr/>
            <p:nvPr/>
          </p:nvSpPr>
          <p:spPr>
            <a:xfrm rot="5400000" flipH="1">
              <a:off x="14041054" y="-36321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28"/>
          <p:cNvGrpSpPr/>
          <p:nvPr/>
        </p:nvGrpSpPr>
        <p:grpSpPr>
          <a:xfrm>
            <a:off x="5506679" y="4560924"/>
            <a:ext cx="6959445" cy="376473"/>
            <a:chOff x="5506679" y="4560924"/>
            <a:chExt cx="6959445" cy="376473"/>
          </a:xfrm>
        </p:grpSpPr>
        <p:sp>
          <p:nvSpPr>
            <p:cNvPr id="1790" name="Google Shape;1790;p28"/>
            <p:cNvSpPr/>
            <p:nvPr/>
          </p:nvSpPr>
          <p:spPr>
            <a:xfrm rot="-5400000">
              <a:off x="8942869" y="1337956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8"/>
            <p:cNvSpPr/>
            <p:nvPr/>
          </p:nvSpPr>
          <p:spPr>
            <a:xfrm rot="10800000" flipH="1">
              <a:off x="8051620" y="4560924"/>
              <a:ext cx="1315747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8"/>
            <p:cNvSpPr/>
            <p:nvPr/>
          </p:nvSpPr>
          <p:spPr>
            <a:xfrm rot="10800000" flipH="1">
              <a:off x="8051620" y="4560924"/>
              <a:ext cx="1315747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8"/>
            <p:cNvSpPr/>
            <p:nvPr/>
          </p:nvSpPr>
          <p:spPr>
            <a:xfrm rot="-5400000" flipH="1">
              <a:off x="5506679" y="4786797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4" name="Google Shape;1794;p28"/>
          <p:cNvSpPr/>
          <p:nvPr/>
        </p:nvSpPr>
        <p:spPr>
          <a:xfrm>
            <a:off x="-10698" y="405425"/>
            <a:ext cx="960106" cy="268151"/>
          </a:xfrm>
          <a:custGeom>
            <a:avLst/>
            <a:gdLst/>
            <a:ahLst/>
            <a:cxnLst/>
            <a:rect l="l" t="t" r="r" b="b"/>
            <a:pathLst>
              <a:path w="15520" h="1630" extrusionOk="0">
                <a:moveTo>
                  <a:pt x="0" y="0"/>
                </a:moveTo>
                <a:lnTo>
                  <a:pt x="0" y="1629"/>
                </a:lnTo>
                <a:lnTo>
                  <a:pt x="15519" y="1629"/>
                </a:lnTo>
                <a:lnTo>
                  <a:pt x="1551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5" name="Google Shape;1795;p28"/>
          <p:cNvSpPr/>
          <p:nvPr/>
        </p:nvSpPr>
        <p:spPr>
          <a:xfrm>
            <a:off x="-10698" y="405425"/>
            <a:ext cx="960106" cy="268151"/>
          </a:xfrm>
          <a:custGeom>
            <a:avLst/>
            <a:gdLst/>
            <a:ahLst/>
            <a:cxnLst/>
            <a:rect l="l" t="t" r="r" b="b"/>
            <a:pathLst>
              <a:path w="15520" h="1630" extrusionOk="0">
                <a:moveTo>
                  <a:pt x="0" y="0"/>
                </a:moveTo>
                <a:lnTo>
                  <a:pt x="0" y="1629"/>
                </a:lnTo>
                <a:lnTo>
                  <a:pt x="15519" y="1629"/>
                </a:lnTo>
                <a:lnTo>
                  <a:pt x="1551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6" name="Google Shape;1796;p28"/>
          <p:cNvGrpSpPr/>
          <p:nvPr/>
        </p:nvGrpSpPr>
        <p:grpSpPr>
          <a:xfrm>
            <a:off x="520187" y="968839"/>
            <a:ext cx="117523" cy="719798"/>
            <a:chOff x="824987" y="359239"/>
            <a:chExt cx="117523" cy="719798"/>
          </a:xfrm>
        </p:grpSpPr>
        <p:sp>
          <p:nvSpPr>
            <p:cNvPr id="1797" name="Google Shape;1797;p28"/>
            <p:cNvSpPr/>
            <p:nvPr/>
          </p:nvSpPr>
          <p:spPr>
            <a:xfrm rot="-5400000">
              <a:off x="824987" y="35923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8"/>
            <p:cNvSpPr/>
            <p:nvPr/>
          </p:nvSpPr>
          <p:spPr>
            <a:xfrm rot="-5400000">
              <a:off x="824987" y="96151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8"/>
            <p:cNvSpPr/>
            <p:nvPr/>
          </p:nvSpPr>
          <p:spPr>
            <a:xfrm rot="-5400000">
              <a:off x="824987" y="76075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8"/>
            <p:cNvSpPr/>
            <p:nvPr/>
          </p:nvSpPr>
          <p:spPr>
            <a:xfrm rot="-5400000">
              <a:off x="824987" y="55999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8"/>
            <p:cNvSpPr/>
            <p:nvPr/>
          </p:nvSpPr>
          <p:spPr>
            <a:xfrm rot="-5400000">
              <a:off x="824987" y="35923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8"/>
            <p:cNvSpPr/>
            <p:nvPr/>
          </p:nvSpPr>
          <p:spPr>
            <a:xfrm rot="-5400000">
              <a:off x="824987" y="96151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8"/>
            <p:cNvSpPr/>
            <p:nvPr/>
          </p:nvSpPr>
          <p:spPr>
            <a:xfrm rot="-5400000">
              <a:off x="824987" y="76075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8"/>
            <p:cNvSpPr/>
            <p:nvPr/>
          </p:nvSpPr>
          <p:spPr>
            <a:xfrm rot="-5400000">
              <a:off x="824987" y="55999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5" name="Google Shape;1805;p28"/>
          <p:cNvGrpSpPr/>
          <p:nvPr/>
        </p:nvGrpSpPr>
        <p:grpSpPr>
          <a:xfrm>
            <a:off x="-17163929" y="459889"/>
            <a:ext cx="18162623" cy="5570271"/>
            <a:chOff x="-17163929" y="459889"/>
            <a:chExt cx="18162623" cy="5570271"/>
          </a:xfrm>
        </p:grpSpPr>
        <p:sp>
          <p:nvSpPr>
            <p:cNvPr id="1806" name="Google Shape;1806;p28"/>
            <p:cNvSpPr/>
            <p:nvPr/>
          </p:nvSpPr>
          <p:spPr>
            <a:xfrm rot="-5400000" flipH="1">
              <a:off x="-7801323" y="-2908571"/>
              <a:ext cx="5290499" cy="12182095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8"/>
            <p:cNvSpPr/>
            <p:nvPr/>
          </p:nvSpPr>
          <p:spPr>
            <a:xfrm rot="-5400000" flipH="1">
              <a:off x="-6731174" y="-940985"/>
              <a:ext cx="173" cy="3203058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8"/>
            <p:cNvSpPr/>
            <p:nvPr/>
          </p:nvSpPr>
          <p:spPr>
            <a:xfrm rot="-5400000" flipH="1">
              <a:off x="-3994401" y="197532"/>
              <a:ext cx="173" cy="834423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8"/>
            <p:cNvSpPr/>
            <p:nvPr/>
          </p:nvSpPr>
          <p:spPr>
            <a:xfrm rot="-5400000" flipH="1">
              <a:off x="-13607258" y="-2818783"/>
              <a:ext cx="637224" cy="7574620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8"/>
            <p:cNvSpPr/>
            <p:nvPr/>
          </p:nvSpPr>
          <p:spPr>
            <a:xfrm rot="-5400000" flipH="1">
              <a:off x="-17524796" y="3625937"/>
              <a:ext cx="2650694" cy="1753015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8"/>
            <p:cNvSpPr/>
            <p:nvPr/>
          </p:nvSpPr>
          <p:spPr>
            <a:xfrm rot="-5400000" flipH="1">
              <a:off x="-8790284" y="5433450"/>
              <a:ext cx="366227" cy="499997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8"/>
            <p:cNvSpPr/>
            <p:nvPr/>
          </p:nvSpPr>
          <p:spPr>
            <a:xfrm rot="-5400000" flipH="1">
              <a:off x="-8473478" y="5433450"/>
              <a:ext cx="366227" cy="499997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8"/>
            <p:cNvSpPr/>
            <p:nvPr/>
          </p:nvSpPr>
          <p:spPr>
            <a:xfrm rot="-5400000" flipH="1">
              <a:off x="-8153130" y="5433537"/>
              <a:ext cx="366227" cy="499824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8"/>
            <p:cNvSpPr/>
            <p:nvPr/>
          </p:nvSpPr>
          <p:spPr>
            <a:xfrm rot="-5400000" flipH="1">
              <a:off x="-7836411" y="5433450"/>
              <a:ext cx="366227" cy="499997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8"/>
            <p:cNvSpPr/>
            <p:nvPr/>
          </p:nvSpPr>
          <p:spPr>
            <a:xfrm rot="-5400000" flipH="1">
              <a:off x="-7519606" y="5433450"/>
              <a:ext cx="366227" cy="499997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8"/>
            <p:cNvSpPr/>
            <p:nvPr/>
          </p:nvSpPr>
          <p:spPr>
            <a:xfrm rot="-5400000" flipH="1">
              <a:off x="-6153992" y="-3806147"/>
              <a:ext cx="253714" cy="10292027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8"/>
            <p:cNvSpPr/>
            <p:nvPr/>
          </p:nvSpPr>
          <p:spPr>
            <a:xfrm rot="-5400000" flipH="1">
              <a:off x="-14935953" y="47964"/>
              <a:ext cx="173" cy="2478209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8"/>
            <p:cNvSpPr/>
            <p:nvPr/>
          </p:nvSpPr>
          <p:spPr>
            <a:xfrm>
              <a:off x="-3642674" y="5628846"/>
              <a:ext cx="3465732" cy="401314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8"/>
            <p:cNvSpPr/>
            <p:nvPr/>
          </p:nvSpPr>
          <p:spPr>
            <a:xfrm>
              <a:off x="-5171424" y="5627125"/>
              <a:ext cx="1059201" cy="401314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8"/>
            <p:cNvSpPr/>
            <p:nvPr/>
          </p:nvSpPr>
          <p:spPr>
            <a:xfrm>
              <a:off x="822808" y="4377431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8"/>
            <p:cNvSpPr/>
            <p:nvPr/>
          </p:nvSpPr>
          <p:spPr>
            <a:xfrm>
              <a:off x="822808" y="5440765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8"/>
            <p:cNvSpPr/>
            <p:nvPr/>
          </p:nvSpPr>
          <p:spPr>
            <a:xfrm>
              <a:off x="822808" y="5086320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8"/>
            <p:cNvSpPr/>
            <p:nvPr/>
          </p:nvSpPr>
          <p:spPr>
            <a:xfrm>
              <a:off x="822808" y="473187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8"/>
            <p:cNvSpPr/>
            <p:nvPr/>
          </p:nvSpPr>
          <p:spPr>
            <a:xfrm>
              <a:off x="-7521298" y="459889"/>
              <a:ext cx="1064982" cy="401314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8"/>
            <p:cNvSpPr/>
            <p:nvPr/>
          </p:nvSpPr>
          <p:spPr>
            <a:xfrm>
              <a:off x="-11299605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8"/>
            <p:cNvSpPr/>
            <p:nvPr/>
          </p:nvSpPr>
          <p:spPr>
            <a:xfrm>
              <a:off x="-13073979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8"/>
            <p:cNvSpPr/>
            <p:nvPr/>
          </p:nvSpPr>
          <p:spPr>
            <a:xfrm>
              <a:off x="-12719104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8"/>
            <p:cNvSpPr/>
            <p:nvPr/>
          </p:nvSpPr>
          <p:spPr>
            <a:xfrm>
              <a:off x="-12364229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8"/>
            <p:cNvSpPr/>
            <p:nvPr/>
          </p:nvSpPr>
          <p:spPr>
            <a:xfrm>
              <a:off x="-12009354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8"/>
            <p:cNvSpPr/>
            <p:nvPr/>
          </p:nvSpPr>
          <p:spPr>
            <a:xfrm>
              <a:off x="-11654479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8"/>
            <p:cNvSpPr/>
            <p:nvPr/>
          </p:nvSpPr>
          <p:spPr>
            <a:xfrm>
              <a:off x="-15411044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8"/>
            <p:cNvSpPr/>
            <p:nvPr/>
          </p:nvSpPr>
          <p:spPr>
            <a:xfrm>
              <a:off x="-17163929" y="3089125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8"/>
            <p:cNvSpPr/>
            <p:nvPr/>
          </p:nvSpPr>
          <p:spPr>
            <a:xfrm>
              <a:off x="-17163929" y="3515391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8"/>
            <p:cNvSpPr/>
            <p:nvPr/>
          </p:nvSpPr>
          <p:spPr>
            <a:xfrm rot="-5400000" flipH="1">
              <a:off x="-7801323" y="-2908571"/>
              <a:ext cx="5290499" cy="12182095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8"/>
            <p:cNvSpPr/>
            <p:nvPr/>
          </p:nvSpPr>
          <p:spPr>
            <a:xfrm rot="-5400000" flipH="1">
              <a:off x="-6731174" y="-940985"/>
              <a:ext cx="173" cy="3203058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8"/>
            <p:cNvSpPr/>
            <p:nvPr/>
          </p:nvSpPr>
          <p:spPr>
            <a:xfrm rot="-5400000" flipH="1">
              <a:off x="-3994401" y="197532"/>
              <a:ext cx="173" cy="834423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8"/>
            <p:cNvSpPr/>
            <p:nvPr/>
          </p:nvSpPr>
          <p:spPr>
            <a:xfrm rot="-5400000" flipH="1">
              <a:off x="-13607258" y="-2818783"/>
              <a:ext cx="637224" cy="7574620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8"/>
            <p:cNvSpPr/>
            <p:nvPr/>
          </p:nvSpPr>
          <p:spPr>
            <a:xfrm rot="-5400000" flipH="1">
              <a:off x="-17524796" y="3625937"/>
              <a:ext cx="2650694" cy="1753015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8"/>
            <p:cNvSpPr/>
            <p:nvPr/>
          </p:nvSpPr>
          <p:spPr>
            <a:xfrm rot="-5400000" flipH="1">
              <a:off x="-8790284" y="5433450"/>
              <a:ext cx="366227" cy="499997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8"/>
            <p:cNvSpPr/>
            <p:nvPr/>
          </p:nvSpPr>
          <p:spPr>
            <a:xfrm rot="-5400000" flipH="1">
              <a:off x="-8473478" y="5433450"/>
              <a:ext cx="366227" cy="499997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8"/>
            <p:cNvSpPr/>
            <p:nvPr/>
          </p:nvSpPr>
          <p:spPr>
            <a:xfrm rot="-5400000" flipH="1">
              <a:off x="-8153130" y="5433537"/>
              <a:ext cx="366227" cy="499824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8"/>
            <p:cNvSpPr/>
            <p:nvPr/>
          </p:nvSpPr>
          <p:spPr>
            <a:xfrm rot="-5400000" flipH="1">
              <a:off x="-7836411" y="5433450"/>
              <a:ext cx="366227" cy="499997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8"/>
            <p:cNvSpPr/>
            <p:nvPr/>
          </p:nvSpPr>
          <p:spPr>
            <a:xfrm rot="-5400000" flipH="1">
              <a:off x="-7519606" y="5433450"/>
              <a:ext cx="366227" cy="499997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8"/>
            <p:cNvSpPr/>
            <p:nvPr/>
          </p:nvSpPr>
          <p:spPr>
            <a:xfrm rot="-5400000" flipH="1">
              <a:off x="-6153992" y="-3806147"/>
              <a:ext cx="253714" cy="10292027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8"/>
            <p:cNvSpPr/>
            <p:nvPr/>
          </p:nvSpPr>
          <p:spPr>
            <a:xfrm rot="-5400000" flipH="1">
              <a:off x="-14935953" y="47964"/>
              <a:ext cx="173" cy="2478209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8"/>
            <p:cNvSpPr/>
            <p:nvPr/>
          </p:nvSpPr>
          <p:spPr>
            <a:xfrm>
              <a:off x="-3642674" y="5628846"/>
              <a:ext cx="3465732" cy="401314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8"/>
            <p:cNvSpPr/>
            <p:nvPr/>
          </p:nvSpPr>
          <p:spPr>
            <a:xfrm>
              <a:off x="-5171424" y="5627125"/>
              <a:ext cx="1059201" cy="401314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8"/>
            <p:cNvSpPr/>
            <p:nvPr/>
          </p:nvSpPr>
          <p:spPr>
            <a:xfrm>
              <a:off x="822808" y="4377431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28"/>
            <p:cNvSpPr/>
            <p:nvPr/>
          </p:nvSpPr>
          <p:spPr>
            <a:xfrm>
              <a:off x="822808" y="5440765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8"/>
            <p:cNvSpPr/>
            <p:nvPr/>
          </p:nvSpPr>
          <p:spPr>
            <a:xfrm>
              <a:off x="822808" y="5086320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8"/>
            <p:cNvSpPr/>
            <p:nvPr/>
          </p:nvSpPr>
          <p:spPr>
            <a:xfrm>
              <a:off x="822808" y="473187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8"/>
            <p:cNvSpPr/>
            <p:nvPr/>
          </p:nvSpPr>
          <p:spPr>
            <a:xfrm>
              <a:off x="-7521298" y="459889"/>
              <a:ext cx="1064982" cy="401314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8"/>
            <p:cNvSpPr/>
            <p:nvPr/>
          </p:nvSpPr>
          <p:spPr>
            <a:xfrm>
              <a:off x="-11299605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8"/>
            <p:cNvSpPr/>
            <p:nvPr/>
          </p:nvSpPr>
          <p:spPr>
            <a:xfrm>
              <a:off x="-13073979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8"/>
            <p:cNvSpPr/>
            <p:nvPr/>
          </p:nvSpPr>
          <p:spPr>
            <a:xfrm>
              <a:off x="-12719104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8"/>
            <p:cNvSpPr/>
            <p:nvPr/>
          </p:nvSpPr>
          <p:spPr>
            <a:xfrm>
              <a:off x="-12364229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8"/>
            <p:cNvSpPr/>
            <p:nvPr/>
          </p:nvSpPr>
          <p:spPr>
            <a:xfrm>
              <a:off x="-12009354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8"/>
            <p:cNvSpPr/>
            <p:nvPr/>
          </p:nvSpPr>
          <p:spPr>
            <a:xfrm>
              <a:off x="-11654479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8"/>
            <p:cNvSpPr/>
            <p:nvPr/>
          </p:nvSpPr>
          <p:spPr>
            <a:xfrm>
              <a:off x="-15411044" y="5739836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8"/>
            <p:cNvSpPr/>
            <p:nvPr/>
          </p:nvSpPr>
          <p:spPr>
            <a:xfrm>
              <a:off x="-17163929" y="3089125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8"/>
            <p:cNvSpPr/>
            <p:nvPr/>
          </p:nvSpPr>
          <p:spPr>
            <a:xfrm>
              <a:off x="-17163929" y="3515391"/>
              <a:ext cx="175885" cy="175885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8"/>
            <p:cNvSpPr/>
            <p:nvPr/>
          </p:nvSpPr>
          <p:spPr>
            <a:xfrm>
              <a:off x="393150" y="2661163"/>
              <a:ext cx="175901" cy="47820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8"/>
            <p:cNvSpPr/>
            <p:nvPr/>
          </p:nvSpPr>
          <p:spPr>
            <a:xfrm>
              <a:off x="393150" y="2661163"/>
              <a:ext cx="175901" cy="47820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97400"/>
            <a:ext cx="7717500" cy="32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●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○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■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●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○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■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●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○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Source Sans Pro"/>
              <a:buChar char="■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8" r:id="rId6"/>
    <p:sldLayoutId id="2147483659" r:id="rId7"/>
    <p:sldLayoutId id="2147483667" r:id="rId8"/>
    <p:sldLayoutId id="2147483674" r:id="rId9"/>
    <p:sldLayoutId id="2147483675" r:id="rId10"/>
    <p:sldLayoutId id="2147483681" r:id="rId11"/>
    <p:sldLayoutId id="214748368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evon.blog/pathfinding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8" name="Google Shape;2638;p40"/>
          <p:cNvSpPr txBox="1">
            <a:spLocks noGrp="1"/>
          </p:cNvSpPr>
          <p:nvPr>
            <p:ph type="ctrTitle"/>
          </p:nvPr>
        </p:nvSpPr>
        <p:spPr>
          <a:xfrm>
            <a:off x="1282800" y="1285125"/>
            <a:ext cx="6578400" cy="20879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800" dirty="0"/>
              <a:t>Algorithms 5800 Final Project:</a:t>
            </a:r>
            <a:r>
              <a:rPr lang="en" sz="4100" dirty="0"/>
              <a:t> </a:t>
            </a:r>
            <a:br>
              <a:rPr lang="en" sz="4100" dirty="0"/>
            </a:br>
            <a:r>
              <a:rPr lang="en-US" dirty="0">
                <a:solidFill>
                  <a:schemeClr val="lt2"/>
                </a:solidFill>
              </a:rPr>
              <a:t>Path Finding Algorithms Comparison</a:t>
            </a:r>
            <a:endParaRPr dirty="0"/>
          </a:p>
        </p:txBody>
      </p:sp>
      <p:sp>
        <p:nvSpPr>
          <p:cNvPr id="2639" name="Google Shape;2639;p40"/>
          <p:cNvSpPr txBox="1">
            <a:spLocks noGrp="1"/>
          </p:cNvSpPr>
          <p:nvPr>
            <p:ph type="subTitle" idx="1"/>
          </p:nvPr>
        </p:nvSpPr>
        <p:spPr>
          <a:xfrm>
            <a:off x="2726416" y="3886666"/>
            <a:ext cx="3951109" cy="7038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 by Group 11: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Xiaofeng Zhao</a:t>
            </a:r>
            <a:r>
              <a:rPr lang="en-US" dirty="0"/>
              <a:t>, </a:t>
            </a:r>
            <a:r>
              <a:rPr lang="en" dirty="0"/>
              <a:t>Min Xu</a:t>
            </a:r>
            <a:r>
              <a:rPr lang="en-US" dirty="0"/>
              <a:t>, </a:t>
            </a:r>
            <a:r>
              <a:rPr lang="en" dirty="0"/>
              <a:t>Liu Yang</a:t>
            </a:r>
            <a:endParaRPr dirty="0"/>
          </a:p>
        </p:txBody>
      </p:sp>
      <p:cxnSp>
        <p:nvCxnSpPr>
          <p:cNvPr id="2640" name="Google Shape;2640;p40"/>
          <p:cNvCxnSpPr/>
          <p:nvPr/>
        </p:nvCxnSpPr>
        <p:spPr>
          <a:xfrm>
            <a:off x="2500475" y="3663720"/>
            <a:ext cx="4177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641" name="Google Shape;2641;p40"/>
          <p:cNvGrpSpPr/>
          <p:nvPr/>
        </p:nvGrpSpPr>
        <p:grpSpPr>
          <a:xfrm>
            <a:off x="2365175" y="3596070"/>
            <a:ext cx="4447650" cy="135300"/>
            <a:chOff x="2365175" y="3596070"/>
            <a:chExt cx="4447650" cy="135300"/>
          </a:xfrm>
        </p:grpSpPr>
        <p:sp>
          <p:nvSpPr>
            <p:cNvPr id="2642" name="Google Shape;2642;p40"/>
            <p:cNvSpPr/>
            <p:nvPr/>
          </p:nvSpPr>
          <p:spPr>
            <a:xfrm>
              <a:off x="2365175" y="359607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0"/>
            <p:cNvSpPr/>
            <p:nvPr/>
          </p:nvSpPr>
          <p:spPr>
            <a:xfrm>
              <a:off x="6677525" y="359607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44" name="Google Shape;2644;p40"/>
            <p:cNvCxnSpPr>
              <a:stCxn id="2642" idx="6"/>
              <a:endCxn id="2643" idx="2"/>
            </p:cNvCxnSpPr>
            <p:nvPr/>
          </p:nvCxnSpPr>
          <p:spPr>
            <a:xfrm>
              <a:off x="2500475" y="3663720"/>
              <a:ext cx="41772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4">
          <a:extLst>
            <a:ext uri="{FF2B5EF4-FFF2-40B4-BE49-F238E27FC236}">
              <a16:creationId xmlns:a16="http://schemas.microsoft.com/office/drawing/2014/main" id="{79888F07-3757-0BE2-980D-E26306ECC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5" name="Google Shape;2695;p44">
            <a:extLst>
              <a:ext uri="{FF2B5EF4-FFF2-40B4-BE49-F238E27FC236}">
                <a16:creationId xmlns:a16="http://schemas.microsoft.com/office/drawing/2014/main" id="{33366470-F395-6279-13D9-A624A43F3ED0}"/>
              </a:ext>
            </a:extLst>
          </p:cNvPr>
          <p:cNvGrpSpPr/>
          <p:nvPr/>
        </p:nvGrpSpPr>
        <p:grpSpPr>
          <a:xfrm>
            <a:off x="4005089" y="1068761"/>
            <a:ext cx="1133821" cy="1133821"/>
            <a:chOff x="851175" y="1582401"/>
            <a:chExt cx="964872" cy="964872"/>
          </a:xfrm>
        </p:grpSpPr>
        <p:sp>
          <p:nvSpPr>
            <p:cNvPr id="2696" name="Google Shape;2696;p44">
              <a:extLst>
                <a:ext uri="{FF2B5EF4-FFF2-40B4-BE49-F238E27FC236}">
                  <a16:creationId xmlns:a16="http://schemas.microsoft.com/office/drawing/2014/main" id="{0B78ED24-A26B-38F9-3982-E912415F6438}"/>
                </a:ext>
              </a:extLst>
            </p:cNvPr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4">
              <a:extLst>
                <a:ext uri="{FF2B5EF4-FFF2-40B4-BE49-F238E27FC236}">
                  <a16:creationId xmlns:a16="http://schemas.microsoft.com/office/drawing/2014/main" id="{CCB33C4A-EBCA-8CD4-C53E-1CB25C83406D}"/>
                </a:ext>
              </a:extLst>
            </p:cNvPr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8" name="Google Shape;2698;p44">
            <a:extLst>
              <a:ext uri="{FF2B5EF4-FFF2-40B4-BE49-F238E27FC236}">
                <a16:creationId xmlns:a16="http://schemas.microsoft.com/office/drawing/2014/main" id="{2CD30B3F-CF2E-FC69-8683-F7E3065BC7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6800" y="2374150"/>
            <a:ext cx="47304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COMPARISONS</a:t>
            </a:r>
            <a:endParaRPr dirty="0"/>
          </a:p>
        </p:txBody>
      </p:sp>
      <p:sp>
        <p:nvSpPr>
          <p:cNvPr id="2700" name="Google Shape;2700;p44">
            <a:extLst>
              <a:ext uri="{FF2B5EF4-FFF2-40B4-BE49-F238E27FC236}">
                <a16:creationId xmlns:a16="http://schemas.microsoft.com/office/drawing/2014/main" id="{6D721770-7F4E-451C-D6AC-1C694B0DDAA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206800" y="1223888"/>
            <a:ext cx="4730400" cy="8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2701" name="Google Shape;2701;p44">
            <a:extLst>
              <a:ext uri="{FF2B5EF4-FFF2-40B4-BE49-F238E27FC236}">
                <a16:creationId xmlns:a16="http://schemas.microsoft.com/office/drawing/2014/main" id="{CC57D48A-E4FE-0C89-D2A5-8BCFB7F9A629}"/>
              </a:ext>
            </a:extLst>
          </p:cNvPr>
          <p:cNvCxnSpPr/>
          <p:nvPr/>
        </p:nvCxnSpPr>
        <p:spPr>
          <a:xfrm rot="10800000" flipH="1">
            <a:off x="2493738" y="3309720"/>
            <a:ext cx="4156500" cy="13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sp>
        <p:nvSpPr>
          <p:cNvPr id="2702" name="Google Shape;2702;p44">
            <a:extLst>
              <a:ext uri="{FF2B5EF4-FFF2-40B4-BE49-F238E27FC236}">
                <a16:creationId xmlns:a16="http://schemas.microsoft.com/office/drawing/2014/main" id="{55420840-3097-0C7F-839E-DA818AA23083}"/>
              </a:ext>
            </a:extLst>
          </p:cNvPr>
          <p:cNvSpPr/>
          <p:nvPr/>
        </p:nvSpPr>
        <p:spPr>
          <a:xfrm>
            <a:off x="2358438" y="3248820"/>
            <a:ext cx="135300" cy="1353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3" name="Google Shape;2703;p44">
            <a:extLst>
              <a:ext uri="{FF2B5EF4-FFF2-40B4-BE49-F238E27FC236}">
                <a16:creationId xmlns:a16="http://schemas.microsoft.com/office/drawing/2014/main" id="{EC3201B8-A990-7622-659F-BE4B00BADBCD}"/>
              </a:ext>
            </a:extLst>
          </p:cNvPr>
          <p:cNvSpPr/>
          <p:nvPr/>
        </p:nvSpPr>
        <p:spPr>
          <a:xfrm>
            <a:off x="6650238" y="3248820"/>
            <a:ext cx="135300" cy="1353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04" name="Google Shape;2704;p44">
            <a:extLst>
              <a:ext uri="{FF2B5EF4-FFF2-40B4-BE49-F238E27FC236}">
                <a16:creationId xmlns:a16="http://schemas.microsoft.com/office/drawing/2014/main" id="{9F501934-4AFB-5D26-5D13-2E8152412A9E}"/>
              </a:ext>
            </a:extLst>
          </p:cNvPr>
          <p:cNvCxnSpPr>
            <a:stCxn id="2702" idx="6"/>
            <a:endCxn id="2703" idx="2"/>
          </p:cNvCxnSpPr>
          <p:nvPr/>
        </p:nvCxnSpPr>
        <p:spPr>
          <a:xfrm>
            <a:off x="2493738" y="3316470"/>
            <a:ext cx="41565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31906365-60CB-19DA-E726-6B8A691E3C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15122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5">
          <a:extLst>
            <a:ext uri="{FF2B5EF4-FFF2-40B4-BE49-F238E27FC236}">
              <a16:creationId xmlns:a16="http://schemas.microsoft.com/office/drawing/2014/main" id="{40BEB4F8-FCAA-0869-3683-1B696E4F4C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3" name="Google Shape;2733;p47">
            <a:extLst>
              <a:ext uri="{FF2B5EF4-FFF2-40B4-BE49-F238E27FC236}">
                <a16:creationId xmlns:a16="http://schemas.microsoft.com/office/drawing/2014/main" id="{1924F9D7-259A-5B50-470A-5C4B2663E0A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333846" y="616595"/>
            <a:ext cx="2443172" cy="574896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Slow, explores all nodes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No heuristic function</a:t>
            </a:r>
            <a:endParaRPr dirty="0"/>
          </a:p>
        </p:txBody>
      </p:sp>
      <p:sp>
        <p:nvSpPr>
          <p:cNvPr id="2734" name="Google Shape;2734;p47">
            <a:extLst>
              <a:ext uri="{FF2B5EF4-FFF2-40B4-BE49-F238E27FC236}">
                <a16:creationId xmlns:a16="http://schemas.microsoft.com/office/drawing/2014/main" id="{5A9E3EDE-5258-1587-7361-3FCDE35A0B3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871071" y="616595"/>
            <a:ext cx="1362269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Dijkstra</a:t>
            </a:r>
            <a:endParaRPr dirty="0"/>
          </a:p>
        </p:txBody>
      </p:sp>
      <p:pic>
        <p:nvPicPr>
          <p:cNvPr id="3" name="Picture 2">
            <a:hlinkClick r:id="rId3"/>
            <a:extLst>
              <a:ext uri="{FF2B5EF4-FFF2-40B4-BE49-F238E27FC236}">
                <a16:creationId xmlns:a16="http://schemas.microsoft.com/office/drawing/2014/main" id="{EA037171-8DA0-FE2A-A170-16E94976F1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3340" y="107383"/>
            <a:ext cx="2778657" cy="1461117"/>
          </a:xfrm>
          <a:prstGeom prst="rect">
            <a:avLst/>
          </a:prstGeom>
        </p:spPr>
      </p:pic>
      <p:pic>
        <p:nvPicPr>
          <p:cNvPr id="11" name="Picture 10">
            <a:hlinkClick r:id="rId3"/>
            <a:extLst>
              <a:ext uri="{FF2B5EF4-FFF2-40B4-BE49-F238E27FC236}">
                <a16:creationId xmlns:a16="http://schemas.microsoft.com/office/drawing/2014/main" id="{729E7EE9-5565-4AE2-EF74-B609717A96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3339" y="1765964"/>
            <a:ext cx="2780790" cy="1477658"/>
          </a:xfrm>
          <a:prstGeom prst="rect">
            <a:avLst/>
          </a:prstGeom>
        </p:spPr>
      </p:pic>
      <p:sp>
        <p:nvSpPr>
          <p:cNvPr id="14" name="Google Shape;2734;p47">
            <a:extLst>
              <a:ext uri="{FF2B5EF4-FFF2-40B4-BE49-F238E27FC236}">
                <a16:creationId xmlns:a16="http://schemas.microsoft.com/office/drawing/2014/main" id="{5094974B-5E71-4322-2FE9-A57AE067D0BC}"/>
              </a:ext>
            </a:extLst>
          </p:cNvPr>
          <p:cNvSpPr txBox="1">
            <a:spLocks/>
          </p:cNvSpPr>
          <p:nvPr/>
        </p:nvSpPr>
        <p:spPr>
          <a:xfrm>
            <a:off x="871070" y="2381100"/>
            <a:ext cx="1362269" cy="3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marL="0" indent="0"/>
            <a:r>
              <a:rPr lang="en-US" dirty="0"/>
              <a:t>A*</a:t>
            </a:r>
          </a:p>
        </p:txBody>
      </p:sp>
      <p:pic>
        <p:nvPicPr>
          <p:cNvPr id="16" name="Picture 15">
            <a:hlinkClick r:id="rId3"/>
            <a:extLst>
              <a:ext uri="{FF2B5EF4-FFF2-40B4-BE49-F238E27FC236}">
                <a16:creationId xmlns:a16="http://schemas.microsoft.com/office/drawing/2014/main" id="{3931A9BE-7543-5B58-603C-8D0D4DF9D9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33339" y="3441086"/>
            <a:ext cx="2830945" cy="1477658"/>
          </a:xfrm>
          <a:prstGeom prst="rect">
            <a:avLst/>
          </a:prstGeom>
        </p:spPr>
      </p:pic>
      <p:sp>
        <p:nvSpPr>
          <p:cNvPr id="17" name="Google Shape;2734;p47">
            <a:extLst>
              <a:ext uri="{FF2B5EF4-FFF2-40B4-BE49-F238E27FC236}">
                <a16:creationId xmlns:a16="http://schemas.microsoft.com/office/drawing/2014/main" id="{9DF9A656-8465-4B0A-4FFF-63561ED913A1}"/>
              </a:ext>
            </a:extLst>
          </p:cNvPr>
          <p:cNvSpPr txBox="1">
            <a:spLocks/>
          </p:cNvSpPr>
          <p:nvPr/>
        </p:nvSpPr>
        <p:spPr>
          <a:xfrm>
            <a:off x="871070" y="3954955"/>
            <a:ext cx="1362269" cy="3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marL="0" indent="0"/>
            <a:r>
              <a:rPr lang="en-US" dirty="0"/>
              <a:t>JPS</a:t>
            </a:r>
          </a:p>
        </p:txBody>
      </p:sp>
      <p:sp>
        <p:nvSpPr>
          <p:cNvPr id="18" name="Google Shape;2733;p47">
            <a:extLst>
              <a:ext uri="{FF2B5EF4-FFF2-40B4-BE49-F238E27FC236}">
                <a16:creationId xmlns:a16="http://schemas.microsoft.com/office/drawing/2014/main" id="{50591798-7780-D8FF-6BD3-4A71FA60BA26}"/>
              </a:ext>
            </a:extLst>
          </p:cNvPr>
          <p:cNvSpPr txBox="1">
            <a:spLocks/>
          </p:cNvSpPr>
          <p:nvPr/>
        </p:nvSpPr>
        <p:spPr>
          <a:xfrm>
            <a:off x="5333847" y="2034231"/>
            <a:ext cx="2609425" cy="693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Faster, focuses on the goal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Prioritizing nodes based on heuristic function</a:t>
            </a:r>
          </a:p>
        </p:txBody>
      </p:sp>
      <p:sp>
        <p:nvSpPr>
          <p:cNvPr id="19" name="Google Shape;2733;p47">
            <a:extLst>
              <a:ext uri="{FF2B5EF4-FFF2-40B4-BE49-F238E27FC236}">
                <a16:creationId xmlns:a16="http://schemas.microsoft.com/office/drawing/2014/main" id="{13A32405-D692-7FFA-0CAF-19340EDBDFF9}"/>
              </a:ext>
            </a:extLst>
          </p:cNvPr>
          <p:cNvSpPr txBox="1">
            <a:spLocks/>
          </p:cNvSpPr>
          <p:nvPr/>
        </p:nvSpPr>
        <p:spPr>
          <a:xfrm>
            <a:off x="5333846" y="3688443"/>
            <a:ext cx="2830946" cy="914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Fastest on grids, skipping unnecessary nodes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Focus only on critical points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A*-style heuristic</a:t>
            </a:r>
          </a:p>
        </p:txBody>
      </p:sp>
    </p:spTree>
    <p:extLst>
      <p:ext uri="{BB962C8B-B14F-4D97-AF65-F5344CB8AC3E}">
        <p14:creationId xmlns:p14="http://schemas.microsoft.com/office/powerpoint/2010/main" val="7399988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5">
          <a:extLst>
            <a:ext uri="{FF2B5EF4-FFF2-40B4-BE49-F238E27FC236}">
              <a16:creationId xmlns:a16="http://schemas.microsoft.com/office/drawing/2014/main" id="{3D12DF03-BC55-DB11-4FC6-9D129CA26D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734;p47">
            <a:extLst>
              <a:ext uri="{FF2B5EF4-FFF2-40B4-BE49-F238E27FC236}">
                <a16:creationId xmlns:a16="http://schemas.microsoft.com/office/drawing/2014/main" id="{5CB849AC-1B60-C018-2FB6-18CD45E7D411}"/>
              </a:ext>
            </a:extLst>
          </p:cNvPr>
          <p:cNvSpPr txBox="1">
            <a:spLocks/>
          </p:cNvSpPr>
          <p:nvPr/>
        </p:nvSpPr>
        <p:spPr>
          <a:xfrm>
            <a:off x="1323651" y="459936"/>
            <a:ext cx="2998967" cy="3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marL="0" indent="0"/>
            <a:r>
              <a:rPr lang="en-US" altLang="zh-CN" dirty="0"/>
              <a:t>1.</a:t>
            </a:r>
            <a:r>
              <a:rPr lang="zh-CN" altLang="en-US" dirty="0"/>
              <a:t> </a:t>
            </a:r>
            <a:r>
              <a:rPr lang="en-US" altLang="zh-CN" dirty="0"/>
              <a:t>Time </a:t>
            </a:r>
            <a:r>
              <a:rPr lang="en-US" dirty="0"/>
              <a:t>Complexity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Google Shape;2733;p47">
                <a:extLst>
                  <a:ext uri="{FF2B5EF4-FFF2-40B4-BE49-F238E27FC236}">
                    <a16:creationId xmlns:a16="http://schemas.microsoft.com/office/drawing/2014/main" id="{221C8D07-7500-FB80-AD6A-C8AEE605A9CB}"/>
                  </a:ext>
                </a:extLst>
              </p:cNvPr>
              <p:cNvSpPr txBox="1">
                <a:spLocks noGrp="1"/>
              </p:cNvSpPr>
              <p:nvPr>
                <p:ph type="subTitle" idx="1"/>
              </p:nvPr>
            </p:nvSpPr>
            <p:spPr>
              <a:xfrm>
                <a:off x="1518250" y="1269062"/>
                <a:ext cx="5362842" cy="3709338"/>
              </a:xfrm>
              <a:prstGeom prst="rect">
                <a:avLst/>
              </a:prstGeom>
            </p:spPr>
            <p:txBody>
              <a:bodyPr spcFirstLastPara="1" wrap="square" lIns="91425" tIns="0" rIns="91425" bIns="91425" anchor="t" anchorCtr="0">
                <a:noAutofit/>
              </a:bodyPr>
              <a:lstStyle/>
              <a:p>
                <a:pPr marL="425450" indent="-285750" algn="l">
                  <a:buFont typeface="Wingdings" pitchFamily="2" charset="2"/>
                  <a:buChar char="Ø"/>
                </a:pPr>
                <a:r>
                  <a:rPr lang="en-US" b="1" dirty="0"/>
                  <a:t>Dijkstra</a:t>
                </a:r>
                <a:r>
                  <a:rPr lang="en-US" dirty="0"/>
                  <a:t>:</a:t>
                </a:r>
              </a:p>
              <a:p>
                <a:pPr marL="882650" lvl="1" indent="-285750" algn="l">
                  <a:buFont typeface="Courier New" panose="02070309020205020404" pitchFamily="49" charset="0"/>
                  <a:buChar char="o"/>
                </a:pPr>
                <a:r>
                  <a:rPr lang="en-US" b="1" dirty="0"/>
                  <a:t>Without a priority queue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, 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US" dirty="0"/>
                  <a:t> is the number of nodes.</a:t>
                </a:r>
              </a:p>
              <a:p>
                <a:pPr marL="882650" lvl="1" indent="-285750" algn="l">
                  <a:buFont typeface="Courier New" panose="02070309020205020404" pitchFamily="49" charset="0"/>
                  <a:buChar char="o"/>
                </a:pPr>
                <a:r>
                  <a:rPr lang="en-US" b="1" dirty="0"/>
                  <a:t>With a priority queue (e.g., Fibonacci heap)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𝑉𝑙𝑜𝑔𝑉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 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US" dirty="0"/>
                  <a:t> is the number of edges.</a:t>
                </a:r>
              </a:p>
              <a:p>
                <a:pPr marL="285750" lvl="0" indent="-285750" algn="l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425450" indent="-285750" algn="l">
                  <a:buFont typeface="Wingdings" pitchFamily="2" charset="2"/>
                  <a:buChar char="Ø"/>
                </a:pPr>
                <a:r>
                  <a:rPr lang="en-US" b="1" dirty="0"/>
                  <a:t>A*</a:t>
                </a:r>
                <a:r>
                  <a:rPr lang="en-US" dirty="0"/>
                  <a:t>: </a:t>
                </a:r>
              </a:p>
              <a:p>
                <a:pPr marL="882650" lvl="1" indent="-285750" algn="l">
                  <a:buFont typeface="Courier New" panose="02070309020205020404" pitchFamily="49" charset="0"/>
                  <a:buChar char="o"/>
                </a:pPr>
                <a:r>
                  <a:rPr lang="en-US" b="1" dirty="0"/>
                  <a:t>In the worst case</a:t>
                </a:r>
                <a:r>
                  <a:rPr lang="en-US" dirty="0"/>
                  <a:t>: Similar to Dijkstra: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𝑉𝑙𝑜𝑔𝑉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882650" lvl="1" indent="-285750" algn="l">
                  <a:buFont typeface="Courier New" panose="02070309020205020404" pitchFamily="49" charset="0"/>
                  <a:buChar char="o"/>
                </a:pPr>
                <a:r>
                  <a:rPr lang="en-US" b="1" dirty="0"/>
                  <a:t>With a good heuristic</a:t>
                </a:r>
                <a:r>
                  <a:rPr lang="en-US" dirty="0"/>
                  <a:t>: Time complexity reduces as fewer nodes are explored.</a:t>
                </a:r>
              </a:p>
              <a:p>
                <a:pPr marL="882650" lvl="1" indent="-285750" algn="l">
                  <a:buFont typeface="Courier New" panose="02070309020205020404" pitchFamily="49" charset="0"/>
                  <a:buChar char="o"/>
                </a:pPr>
                <a:endParaRPr lang="en-US" dirty="0"/>
              </a:p>
              <a:p>
                <a:pPr marL="425450" indent="-285750" algn="l">
                  <a:buFont typeface="Wingdings" pitchFamily="2" charset="2"/>
                  <a:buChar char="Ø"/>
                </a:pPr>
                <a:r>
                  <a:rPr lang="en-US" b="1" dirty="0"/>
                  <a:t>JPS</a:t>
                </a:r>
                <a:r>
                  <a:rPr lang="en-US" dirty="0"/>
                  <a:t>:</a:t>
                </a:r>
              </a:p>
              <a:p>
                <a:pPr marL="882650" lvl="1" indent="-285750" algn="l">
                  <a:buFont typeface="Courier New" panose="02070309020205020404" pitchFamily="49" charset="0"/>
                  <a:buChar char="o"/>
                </a:pPr>
                <a:r>
                  <a:rPr lang="en-US" b="1" dirty="0"/>
                  <a:t>Grid maps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𝑛𝑙𝑜𝑔𝑛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  where n is the number of nodes in the grid.</a:t>
                </a:r>
              </a:p>
              <a:p>
                <a:pPr marL="596900" lvl="1" indent="0" algn="l"/>
                <a:endParaRPr dirty="0"/>
              </a:p>
            </p:txBody>
          </p:sp>
        </mc:Choice>
        <mc:Fallback>
          <p:sp>
            <p:nvSpPr>
              <p:cNvPr id="8" name="Google Shape;2733;p47">
                <a:extLst>
                  <a:ext uri="{FF2B5EF4-FFF2-40B4-BE49-F238E27FC236}">
                    <a16:creationId xmlns:a16="http://schemas.microsoft.com/office/drawing/2014/main" id="{221C8D07-7500-FB80-AD6A-C8AEE605A9CB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518250" y="1269062"/>
                <a:ext cx="5362842" cy="3709338"/>
              </a:xfrm>
              <a:prstGeom prst="rect">
                <a:avLst/>
              </a:prstGeom>
              <a:blipFill>
                <a:blip r:embed="rId3"/>
                <a:stretch>
                  <a:fillRect t="-1361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60418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5">
          <a:extLst>
            <a:ext uri="{FF2B5EF4-FFF2-40B4-BE49-F238E27FC236}">
              <a16:creationId xmlns:a16="http://schemas.microsoft.com/office/drawing/2014/main" id="{FC23B469-6E84-DF7A-6563-B64344E0A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734;p47">
            <a:extLst>
              <a:ext uri="{FF2B5EF4-FFF2-40B4-BE49-F238E27FC236}">
                <a16:creationId xmlns:a16="http://schemas.microsoft.com/office/drawing/2014/main" id="{ADCA93B5-CD4E-52E8-565D-4D8052B17C48}"/>
              </a:ext>
            </a:extLst>
          </p:cNvPr>
          <p:cNvSpPr txBox="1">
            <a:spLocks/>
          </p:cNvSpPr>
          <p:nvPr/>
        </p:nvSpPr>
        <p:spPr>
          <a:xfrm>
            <a:off x="1323651" y="459936"/>
            <a:ext cx="2998967" cy="3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marL="0" indent="0"/>
            <a:r>
              <a:rPr lang="en-US" altLang="zh-CN" dirty="0"/>
              <a:t>2.</a:t>
            </a:r>
            <a:r>
              <a:rPr lang="zh-CN" altLang="en-US" dirty="0"/>
              <a:t> </a:t>
            </a:r>
            <a:r>
              <a:rPr lang="en-US" altLang="zh-CN" dirty="0"/>
              <a:t>Space </a:t>
            </a:r>
            <a:r>
              <a:rPr lang="en-US" dirty="0"/>
              <a:t>Complexity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Google Shape;2733;p47">
                <a:extLst>
                  <a:ext uri="{FF2B5EF4-FFF2-40B4-BE49-F238E27FC236}">
                    <a16:creationId xmlns:a16="http://schemas.microsoft.com/office/drawing/2014/main" id="{505A79EC-D13C-726A-A7D2-55DB1E03AB78}"/>
                  </a:ext>
                </a:extLst>
              </p:cNvPr>
              <p:cNvSpPr txBox="1">
                <a:spLocks noGrp="1"/>
              </p:cNvSpPr>
              <p:nvPr>
                <p:ph type="subTitle" idx="1"/>
              </p:nvPr>
            </p:nvSpPr>
            <p:spPr>
              <a:xfrm>
                <a:off x="1416650" y="1250589"/>
                <a:ext cx="5362842" cy="2333120"/>
              </a:xfrm>
              <a:prstGeom prst="rect">
                <a:avLst/>
              </a:prstGeom>
            </p:spPr>
            <p:txBody>
              <a:bodyPr spcFirstLastPara="1" wrap="square" lIns="91425" tIns="0" rIns="91425" bIns="91425" anchor="t" anchorCtr="0">
                <a:noAutofit/>
              </a:bodyPr>
              <a:lstStyle/>
              <a:p>
                <a:pPr marL="425450" indent="-285750" algn="l">
                  <a:buFont typeface="Wingdings" pitchFamily="2" charset="2"/>
                  <a:buChar char="Ø"/>
                </a:pPr>
                <a:r>
                  <a:rPr lang="en-US" b="1" dirty="0"/>
                  <a:t>Dijkstra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 to store distances and visited nodes.</a:t>
                </a:r>
              </a:p>
              <a:p>
                <a:pPr marL="425450" indent="-285750" algn="l">
                  <a:buFont typeface="Wingdings" pitchFamily="2" charset="2"/>
                  <a:buChar char="Ø"/>
                </a:pPr>
                <a:endParaRPr lang="en-US" dirty="0"/>
              </a:p>
              <a:p>
                <a:pPr marL="285750" lvl="0" indent="-285750" algn="l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425450" indent="-285750" algn="l">
                  <a:buFont typeface="Wingdings" pitchFamily="2" charset="2"/>
                  <a:buChar char="Ø"/>
                </a:pPr>
                <a:r>
                  <a:rPr lang="en-US" b="1" dirty="0"/>
                  <a:t>A*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 but additional space is used for the heuristic and open/closed lists.</a:t>
                </a:r>
              </a:p>
              <a:p>
                <a:pPr marL="425450" indent="-285750" algn="l">
                  <a:buFont typeface="Wingdings" pitchFamily="2" charset="2"/>
                  <a:buChar char="Ø"/>
                </a:pPr>
                <a:endParaRPr lang="en-US" dirty="0"/>
              </a:p>
              <a:p>
                <a:pPr marL="139700" indent="0" algn="l"/>
                <a:endParaRPr lang="en-US" dirty="0"/>
              </a:p>
              <a:p>
                <a:pPr marL="425450" indent="-285750" algn="l">
                  <a:buFont typeface="Wingdings" pitchFamily="2" charset="2"/>
                  <a:buChar char="Ø"/>
                </a:pPr>
                <a:r>
                  <a:rPr lang="en-US" b="1" dirty="0"/>
                  <a:t>JPS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 similar to A* but with reduced memory overhead due to skipping unnecessary nodes.</a:t>
                </a:r>
              </a:p>
              <a:p>
                <a:pPr marL="596900" lvl="1" indent="0" algn="l"/>
                <a:endParaRPr dirty="0"/>
              </a:p>
            </p:txBody>
          </p:sp>
        </mc:Choice>
        <mc:Fallback>
          <p:sp>
            <p:nvSpPr>
              <p:cNvPr id="8" name="Google Shape;2733;p47">
                <a:extLst>
                  <a:ext uri="{FF2B5EF4-FFF2-40B4-BE49-F238E27FC236}">
                    <a16:creationId xmlns:a16="http://schemas.microsoft.com/office/drawing/2014/main" id="{505A79EC-D13C-726A-A7D2-55DB1E03AB78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416650" y="1250589"/>
                <a:ext cx="5362842" cy="2333120"/>
              </a:xfrm>
              <a:prstGeom prst="rect">
                <a:avLst/>
              </a:prstGeom>
              <a:blipFill>
                <a:blip r:embed="rId3"/>
                <a:stretch>
                  <a:fillRect t="-2162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419000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5">
          <a:extLst>
            <a:ext uri="{FF2B5EF4-FFF2-40B4-BE49-F238E27FC236}">
              <a16:creationId xmlns:a16="http://schemas.microsoft.com/office/drawing/2014/main" id="{385A8FF4-E858-9FC4-E5BD-497EFA1D02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281;p64">
            <a:extLst>
              <a:ext uri="{FF2B5EF4-FFF2-40B4-BE49-F238E27FC236}">
                <a16:creationId xmlns:a16="http://schemas.microsoft.com/office/drawing/2014/main" id="{954968CD-3114-1F66-ED7D-B9C596314D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352611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COMPARISON OF 3 ALGORITHMS</a:t>
            </a:r>
            <a:endParaRPr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DCCAEC4-6796-01FD-E10F-B7FF5219C9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5574014"/>
              </p:ext>
            </p:extLst>
          </p:nvPr>
        </p:nvGraphicFramePr>
        <p:xfrm>
          <a:off x="1302328" y="927533"/>
          <a:ext cx="6687127" cy="4123400"/>
        </p:xfrm>
        <a:graphic>
          <a:graphicData uri="http://schemas.openxmlformats.org/drawingml/2006/table">
            <a:tbl>
              <a:tblPr firstRow="1" bandRow="1">
                <a:tableStyleId>{32F48053-A9CA-4241-982E-274B9FA3C5F7}</a:tableStyleId>
              </a:tblPr>
              <a:tblGrid>
                <a:gridCol w="1136073">
                  <a:extLst>
                    <a:ext uri="{9D8B030D-6E8A-4147-A177-3AD203B41FA5}">
                      <a16:colId xmlns:a16="http://schemas.microsoft.com/office/drawing/2014/main" val="2102690110"/>
                    </a:ext>
                  </a:extLst>
                </a:gridCol>
                <a:gridCol w="2096654">
                  <a:extLst>
                    <a:ext uri="{9D8B030D-6E8A-4147-A177-3AD203B41FA5}">
                      <a16:colId xmlns:a16="http://schemas.microsoft.com/office/drawing/2014/main" val="1122178950"/>
                    </a:ext>
                  </a:extLst>
                </a:gridCol>
                <a:gridCol w="1874982">
                  <a:extLst>
                    <a:ext uri="{9D8B030D-6E8A-4147-A177-3AD203B41FA5}">
                      <a16:colId xmlns:a16="http://schemas.microsoft.com/office/drawing/2014/main" val="1312129737"/>
                    </a:ext>
                  </a:extLst>
                </a:gridCol>
                <a:gridCol w="1579418">
                  <a:extLst>
                    <a:ext uri="{9D8B030D-6E8A-4147-A177-3AD203B41FA5}">
                      <a16:colId xmlns:a16="http://schemas.microsoft.com/office/drawing/2014/main" val="470169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Play"/>
                          <a:ea typeface="Play"/>
                          <a:cs typeface="Play"/>
                          <a:sym typeface="Play"/>
                        </a:rPr>
                        <a:t>Algorithm</a:t>
                      </a:r>
                      <a:endParaRPr sz="1400" b="1" dirty="0">
                        <a:solidFill>
                          <a:schemeClr val="lt1"/>
                        </a:solidFill>
                        <a:latin typeface="Play"/>
                        <a:ea typeface="Play"/>
                        <a:cs typeface="Play"/>
                        <a:sym typeface="Play"/>
                      </a:endParaRPr>
                    </a:p>
                  </a:txBody>
                  <a:tcPr marL="177439" marR="88705" marT="88705" marB="88705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Advantages</a:t>
                      </a:r>
                      <a:endParaRPr sz="14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Disadvantages</a:t>
                      </a:r>
                      <a:endParaRPr sz="14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Best Use Case</a:t>
                      </a:r>
                      <a:endParaRPr sz="14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7594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Play"/>
                          <a:ea typeface="Play"/>
                          <a:cs typeface="Play"/>
                          <a:sym typeface="Play"/>
                        </a:rPr>
                        <a:t>Dijkstra</a:t>
                      </a:r>
                      <a:endParaRPr sz="1400" b="1" dirty="0">
                        <a:solidFill>
                          <a:schemeClr val="lt1"/>
                        </a:solidFill>
                        <a:latin typeface="Play"/>
                        <a:ea typeface="Play"/>
                        <a:cs typeface="Play"/>
                        <a:sym typeface="Play"/>
                      </a:endParaRPr>
                    </a:p>
                  </a:txBody>
                  <a:tcPr marL="177439" marR="88705" marT="88705" marB="88705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 Works with all non-negative weighted graphs</a:t>
                      </a:r>
                      <a:endParaRPr sz="14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 Explores all paths unnecessarily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 Slower without a heuristic</a:t>
                      </a:r>
                      <a:endParaRPr sz="14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Large, weighted graphs where shortest paths to all nodes are required (e.g., road networks)</a:t>
                      </a:r>
                      <a:endParaRPr sz="14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/>
                </a:tc>
                <a:extLst>
                  <a:ext uri="{0D108BD9-81ED-4DB2-BD59-A6C34878D82A}">
                    <a16:rowId xmlns:a16="http://schemas.microsoft.com/office/drawing/2014/main" val="2495552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Play"/>
                          <a:ea typeface="Play"/>
                          <a:cs typeface="Play"/>
                          <a:sym typeface="Play"/>
                        </a:rPr>
                        <a:t>A*</a:t>
                      </a:r>
                      <a:endParaRPr sz="1400" b="1" dirty="0">
                        <a:solidFill>
                          <a:schemeClr val="lt1"/>
                        </a:solidFill>
                        <a:latin typeface="Play"/>
                        <a:ea typeface="Play"/>
                        <a:cs typeface="Play"/>
                        <a:sym typeface="Play"/>
                      </a:endParaRPr>
                    </a:p>
                  </a:txBody>
                  <a:tcPr marL="177439" marR="88705" marT="88705" marB="88705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 Highly efficient with a good heuristic. </a:t>
                      </a:r>
                      <a:b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</a:b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 Focuses on paths leading to the goal</a:t>
                      </a:r>
                      <a:endParaRPr sz="14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 Efficiency depends on heuristic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 high memory usage</a:t>
                      </a:r>
                      <a:endParaRPr sz="14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With a clear goal and a good heuristic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(e.g., robotics)</a:t>
                      </a:r>
                      <a:endParaRPr sz="14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/>
                </a:tc>
                <a:extLst>
                  <a:ext uri="{0D108BD9-81ED-4DB2-BD59-A6C34878D82A}">
                    <a16:rowId xmlns:a16="http://schemas.microsoft.com/office/drawing/2014/main" val="1122729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Play"/>
                          <a:ea typeface="Play"/>
                          <a:cs typeface="Play"/>
                          <a:sym typeface="Play"/>
                        </a:rPr>
                        <a:t>Jump Point Search (JPS)</a:t>
                      </a:r>
                      <a:endParaRPr sz="1400" b="1" dirty="0">
                        <a:solidFill>
                          <a:schemeClr val="lt1"/>
                        </a:solidFill>
                        <a:latin typeface="Play"/>
                        <a:ea typeface="Play"/>
                        <a:cs typeface="Play"/>
                        <a:sym typeface="Play"/>
                      </a:endParaRPr>
                    </a:p>
                  </a:txBody>
                  <a:tcPr marL="177439" marR="88705" marT="88705" marB="88705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 Highly optimized for grid maps.</a:t>
                      </a:r>
                      <a:b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</a:b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 Skips redundant nodes, speeding up searches</a:t>
                      </a:r>
                      <a:endParaRPr sz="14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 Only works for uniform-cost grids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- Complexity is higher than A*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sz="14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Grid-based maps where speed and efficiency are critical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(e.g., games) </a:t>
                      </a:r>
                      <a:endParaRPr sz="14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/>
                </a:tc>
                <a:extLst>
                  <a:ext uri="{0D108BD9-81ED-4DB2-BD59-A6C34878D82A}">
                    <a16:rowId xmlns:a16="http://schemas.microsoft.com/office/drawing/2014/main" val="3341554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02262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4">
          <a:extLst>
            <a:ext uri="{FF2B5EF4-FFF2-40B4-BE49-F238E27FC236}">
              <a16:creationId xmlns:a16="http://schemas.microsoft.com/office/drawing/2014/main" id="{E80A5E1C-6CF0-9398-BD67-B314DD4362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5" name="Google Shape;2695;p44">
            <a:extLst>
              <a:ext uri="{FF2B5EF4-FFF2-40B4-BE49-F238E27FC236}">
                <a16:creationId xmlns:a16="http://schemas.microsoft.com/office/drawing/2014/main" id="{69C4C8D4-E0ED-4006-2BD0-4B5DD2591CF7}"/>
              </a:ext>
            </a:extLst>
          </p:cNvPr>
          <p:cNvGrpSpPr/>
          <p:nvPr/>
        </p:nvGrpSpPr>
        <p:grpSpPr>
          <a:xfrm>
            <a:off x="4005089" y="1068761"/>
            <a:ext cx="1133821" cy="1133821"/>
            <a:chOff x="851175" y="1582401"/>
            <a:chExt cx="964872" cy="964872"/>
          </a:xfrm>
        </p:grpSpPr>
        <p:sp>
          <p:nvSpPr>
            <p:cNvPr id="2696" name="Google Shape;2696;p44">
              <a:extLst>
                <a:ext uri="{FF2B5EF4-FFF2-40B4-BE49-F238E27FC236}">
                  <a16:creationId xmlns:a16="http://schemas.microsoft.com/office/drawing/2014/main" id="{58CEFA28-C7D0-961F-234D-DAEDDBF5D508}"/>
                </a:ext>
              </a:extLst>
            </p:cNvPr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4">
              <a:extLst>
                <a:ext uri="{FF2B5EF4-FFF2-40B4-BE49-F238E27FC236}">
                  <a16:creationId xmlns:a16="http://schemas.microsoft.com/office/drawing/2014/main" id="{B39B72DB-56DA-3AF5-9A08-1A17C87ED2ED}"/>
                </a:ext>
              </a:extLst>
            </p:cNvPr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8" name="Google Shape;2698;p44">
            <a:extLst>
              <a:ext uri="{FF2B5EF4-FFF2-40B4-BE49-F238E27FC236}">
                <a16:creationId xmlns:a16="http://schemas.microsoft.com/office/drawing/2014/main" id="{34143A43-30CF-E60A-4965-24CA856584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6800" y="2374150"/>
            <a:ext cx="47304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APPLICATIONS</a:t>
            </a:r>
            <a:endParaRPr dirty="0"/>
          </a:p>
        </p:txBody>
      </p:sp>
      <p:sp>
        <p:nvSpPr>
          <p:cNvPr id="2700" name="Google Shape;2700;p44">
            <a:extLst>
              <a:ext uri="{FF2B5EF4-FFF2-40B4-BE49-F238E27FC236}">
                <a16:creationId xmlns:a16="http://schemas.microsoft.com/office/drawing/2014/main" id="{59422BBC-A842-45D1-9D1C-2E25650AEE2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206800" y="1223888"/>
            <a:ext cx="4730400" cy="8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cxnSp>
        <p:nvCxnSpPr>
          <p:cNvPr id="2701" name="Google Shape;2701;p44">
            <a:extLst>
              <a:ext uri="{FF2B5EF4-FFF2-40B4-BE49-F238E27FC236}">
                <a16:creationId xmlns:a16="http://schemas.microsoft.com/office/drawing/2014/main" id="{BF1E7ED0-9899-244B-370E-62BD4033540E}"/>
              </a:ext>
            </a:extLst>
          </p:cNvPr>
          <p:cNvCxnSpPr/>
          <p:nvPr/>
        </p:nvCxnSpPr>
        <p:spPr>
          <a:xfrm rot="10800000" flipH="1">
            <a:off x="2493738" y="3309720"/>
            <a:ext cx="4156500" cy="13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sp>
        <p:nvSpPr>
          <p:cNvPr id="2702" name="Google Shape;2702;p44">
            <a:extLst>
              <a:ext uri="{FF2B5EF4-FFF2-40B4-BE49-F238E27FC236}">
                <a16:creationId xmlns:a16="http://schemas.microsoft.com/office/drawing/2014/main" id="{AFA2FF88-11F5-CAD6-E09A-456DE32121DC}"/>
              </a:ext>
            </a:extLst>
          </p:cNvPr>
          <p:cNvSpPr/>
          <p:nvPr/>
        </p:nvSpPr>
        <p:spPr>
          <a:xfrm>
            <a:off x="2358438" y="3248820"/>
            <a:ext cx="135300" cy="1353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3" name="Google Shape;2703;p44">
            <a:extLst>
              <a:ext uri="{FF2B5EF4-FFF2-40B4-BE49-F238E27FC236}">
                <a16:creationId xmlns:a16="http://schemas.microsoft.com/office/drawing/2014/main" id="{07FF18C8-6DC2-B20F-23F0-CDC6E4796658}"/>
              </a:ext>
            </a:extLst>
          </p:cNvPr>
          <p:cNvSpPr/>
          <p:nvPr/>
        </p:nvSpPr>
        <p:spPr>
          <a:xfrm>
            <a:off x="6650238" y="3248820"/>
            <a:ext cx="135300" cy="1353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04" name="Google Shape;2704;p44">
            <a:extLst>
              <a:ext uri="{FF2B5EF4-FFF2-40B4-BE49-F238E27FC236}">
                <a16:creationId xmlns:a16="http://schemas.microsoft.com/office/drawing/2014/main" id="{B08E9DDE-B1D3-07B6-7FE8-EC242BC0A17C}"/>
              </a:ext>
            </a:extLst>
          </p:cNvPr>
          <p:cNvCxnSpPr>
            <a:stCxn id="2702" idx="6"/>
            <a:endCxn id="2703" idx="2"/>
          </p:cNvCxnSpPr>
          <p:nvPr/>
        </p:nvCxnSpPr>
        <p:spPr>
          <a:xfrm>
            <a:off x="2493738" y="3316470"/>
            <a:ext cx="41565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F880656D-CA66-3C13-7971-97498D93CF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Real world applications of these algorithms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341780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7">
          <a:extLst>
            <a:ext uri="{FF2B5EF4-FFF2-40B4-BE49-F238E27FC236}">
              <a16:creationId xmlns:a16="http://schemas.microsoft.com/office/drawing/2014/main" id="{EA730334-E484-1D5C-248D-391AF3FD7C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7" name="Google Shape;3357;p70">
            <a:extLst>
              <a:ext uri="{FF2B5EF4-FFF2-40B4-BE49-F238E27FC236}">
                <a16:creationId xmlns:a16="http://schemas.microsoft.com/office/drawing/2014/main" id="{84C10FB5-6F9A-CD3C-DCA2-FBBCB3FE94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178213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APPLICATION - Dijkstra</a:t>
            </a:r>
            <a:endParaRPr dirty="0"/>
          </a:p>
        </p:txBody>
      </p:sp>
      <p:sp>
        <p:nvSpPr>
          <p:cNvPr id="3389" name="Google Shape;3389;p70">
            <a:extLst>
              <a:ext uri="{FF2B5EF4-FFF2-40B4-BE49-F238E27FC236}">
                <a16:creationId xmlns:a16="http://schemas.microsoft.com/office/drawing/2014/main" id="{455C1D33-79D0-180A-F395-130336C5C583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3687975" y="1115814"/>
            <a:ext cx="4742750" cy="3849473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Why Dijkstra’s Algorithm is Relevant to Google Maps ?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Handles weighted graphs where roads have weights (e.g., distance, travel time).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Guarantees the shortest path by systematically exploring all possible routes from a starting point.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+mj-lt"/>
              <a:buAutoNum type="arabicPeriod" startAt="2"/>
            </a:pPr>
            <a:r>
              <a:rPr lang="en-US" b="1" dirty="0"/>
              <a:t>Shortest Route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Use Case</a:t>
            </a:r>
            <a:r>
              <a:rPr lang="en-US" dirty="0"/>
              <a:t>: Finding the shortest or fastest route between two locations.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How:</a:t>
            </a:r>
            <a:r>
              <a:rPr lang="en-US" dirty="0"/>
              <a:t> Dijkstra evaluates all possible routes and identifies the one with the least cumulative weight.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1" dirty="0"/>
          </a:p>
          <a:p>
            <a:pPr marL="342900" indent="-342900" algn="l">
              <a:buFont typeface="+mj-lt"/>
              <a:buAutoNum type="arabicPeriod" startAt="3"/>
            </a:pPr>
            <a:r>
              <a:rPr lang="en-US" b="1" dirty="0"/>
              <a:t>Real-Time Updates Use Case</a:t>
            </a: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Use Case</a:t>
            </a:r>
            <a:r>
              <a:rPr lang="en-US" dirty="0"/>
              <a:t>: Recalculating paths dynamically when road conditions change (e.g., accidents, traffic jams).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How:</a:t>
            </a:r>
            <a:r>
              <a:rPr lang="en-US" dirty="0"/>
              <a:t> Updates edge weights (e.g., increased travel time) to adjust the route.</a:t>
            </a:r>
            <a:endParaRPr lang="en-US" b="1" dirty="0"/>
          </a:p>
          <a:p>
            <a:pPr marL="0" indent="0" algn="l"/>
            <a:endParaRPr lang="en-US" b="1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 startAt="3"/>
            </a:pPr>
            <a:endParaRPr lang="en-US" b="1" dirty="0"/>
          </a:p>
          <a:p>
            <a:pPr marL="139700" indent="0" algn="l"/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dirty="0"/>
          </a:p>
        </p:txBody>
      </p:sp>
      <p:sp>
        <p:nvSpPr>
          <p:cNvPr id="3390" name="Google Shape;3390;p70">
            <a:extLst>
              <a:ext uri="{FF2B5EF4-FFF2-40B4-BE49-F238E27FC236}">
                <a16:creationId xmlns:a16="http://schemas.microsoft.com/office/drawing/2014/main" id="{A6B290BD-8E11-B146-9052-CB19BE006182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4206480" y="719516"/>
            <a:ext cx="2034300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Google Maps</a:t>
            </a:r>
            <a:endParaRPr dirty="0"/>
          </a:p>
        </p:txBody>
      </p:sp>
      <p:pic>
        <p:nvPicPr>
          <p:cNvPr id="3074" name="Picture 2" descr="Maps real time traffic data">
            <a:extLst>
              <a:ext uri="{FF2B5EF4-FFF2-40B4-BE49-F238E27FC236}">
                <a16:creationId xmlns:a16="http://schemas.microsoft.com/office/drawing/2014/main" id="{1BD12E0E-7747-E270-23CB-B779555570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16" t="6695" r="753" b="4779"/>
          <a:stretch/>
        </p:blipFill>
        <p:spPr bwMode="auto">
          <a:xfrm>
            <a:off x="1343200" y="746401"/>
            <a:ext cx="2127788" cy="4203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02641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7">
          <a:extLst>
            <a:ext uri="{FF2B5EF4-FFF2-40B4-BE49-F238E27FC236}">
              <a16:creationId xmlns:a16="http://schemas.microsoft.com/office/drawing/2014/main" id="{CEBBB0D6-DB7E-78C6-3ADA-E7CF318F1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7" name="Google Shape;3357;p70">
            <a:extLst>
              <a:ext uri="{FF2B5EF4-FFF2-40B4-BE49-F238E27FC236}">
                <a16:creationId xmlns:a16="http://schemas.microsoft.com/office/drawing/2014/main" id="{81CEA3FE-C57A-D897-4B77-36EBC34BDA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178213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APPLICATION - A*</a:t>
            </a:r>
            <a:endParaRPr dirty="0"/>
          </a:p>
        </p:txBody>
      </p:sp>
      <p:sp>
        <p:nvSpPr>
          <p:cNvPr id="3389" name="Google Shape;3389;p70">
            <a:extLst>
              <a:ext uri="{FF2B5EF4-FFF2-40B4-BE49-F238E27FC236}">
                <a16:creationId xmlns:a16="http://schemas.microsoft.com/office/drawing/2014/main" id="{3E8EB12D-022A-7C7D-9D3D-1827C1813A3F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3687975" y="1115814"/>
            <a:ext cx="4742750" cy="3849473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Why A is Used in Robotics?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Robotics often involves navigating through complex environments filled with obstacles.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robot's task is to find the most efficient a target destination.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 startAt="2"/>
            </a:pPr>
            <a:r>
              <a:rPr lang="en-US" b="1" dirty="0"/>
              <a:t>Warehouse Robots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Use Case</a:t>
            </a:r>
            <a:r>
              <a:rPr lang="en-US" dirty="0"/>
              <a:t>: Optimizing the movement of robots in warehouses for item retrieval or delivery.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Example</a:t>
            </a:r>
            <a:r>
              <a:rPr lang="en-US" dirty="0"/>
              <a:t>: Amazon warehouse robots efficiently picking and delivering items.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b="1" dirty="0"/>
          </a:p>
          <a:p>
            <a:pPr marL="342900" indent="-342900" algn="l">
              <a:buFont typeface="+mj-lt"/>
              <a:buAutoNum type="arabicPeriod" startAt="3"/>
            </a:pPr>
            <a:r>
              <a:rPr lang="en-US" b="1" dirty="0"/>
              <a:t>Rescue Robots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Use Case</a:t>
            </a:r>
            <a:r>
              <a:rPr lang="en-US" dirty="0"/>
              <a:t>: A* guides robots through rubble or debris to find victims, avoiding unsafe areas..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Example</a:t>
            </a:r>
            <a:r>
              <a:rPr lang="en-US" dirty="0"/>
              <a:t>: A robot navigating a collapsed building to reach survivors.</a:t>
            </a:r>
          </a:p>
          <a:p>
            <a:pPr marL="342900" indent="-342900" algn="l">
              <a:buFont typeface="+mj-lt"/>
              <a:buAutoNum type="arabicPeriod" startAt="3"/>
            </a:pPr>
            <a:endParaRPr lang="en-US" b="1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 startAt="3"/>
            </a:pPr>
            <a:endParaRPr lang="en-US" b="1" dirty="0"/>
          </a:p>
          <a:p>
            <a:pPr marL="139700" indent="0" algn="l"/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dirty="0"/>
          </a:p>
        </p:txBody>
      </p:sp>
      <p:sp>
        <p:nvSpPr>
          <p:cNvPr id="3390" name="Google Shape;3390;p70">
            <a:extLst>
              <a:ext uri="{FF2B5EF4-FFF2-40B4-BE49-F238E27FC236}">
                <a16:creationId xmlns:a16="http://schemas.microsoft.com/office/drawing/2014/main" id="{FDA8C23E-81CF-2D6E-3E5E-77D129856BA3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4206480" y="719516"/>
            <a:ext cx="2034300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Robotics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3FDFDC-146C-1A48-B88C-37E7B69253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699147"/>
            <a:ext cx="1793984" cy="16921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809D6A-B0A8-2B58-4FAA-5CBEF83EB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326" y="2670213"/>
            <a:ext cx="3268155" cy="199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5486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7">
          <a:extLst>
            <a:ext uri="{FF2B5EF4-FFF2-40B4-BE49-F238E27FC236}">
              <a16:creationId xmlns:a16="http://schemas.microsoft.com/office/drawing/2014/main" id="{19437BC6-F802-8BDC-99B3-1DDC6C66A2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7" name="Google Shape;3357;p70">
            <a:extLst>
              <a:ext uri="{FF2B5EF4-FFF2-40B4-BE49-F238E27FC236}">
                <a16:creationId xmlns:a16="http://schemas.microsoft.com/office/drawing/2014/main" id="{B31ED944-0415-DA8B-8B0E-5ECD48DF503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178213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APPLICATION - JPS</a:t>
            </a:r>
            <a:endParaRPr dirty="0"/>
          </a:p>
        </p:txBody>
      </p:sp>
      <p:sp>
        <p:nvSpPr>
          <p:cNvPr id="3389" name="Google Shape;3389;p70">
            <a:extLst>
              <a:ext uri="{FF2B5EF4-FFF2-40B4-BE49-F238E27FC236}">
                <a16:creationId xmlns:a16="http://schemas.microsoft.com/office/drawing/2014/main" id="{84EA74D8-66CC-2E24-20D7-D82D1E7C6825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3762623" y="1115815"/>
            <a:ext cx="4742750" cy="1275475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Financial Optimization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Use Case: </a:t>
            </a:r>
            <a:r>
              <a:rPr lang="en-US" dirty="0"/>
              <a:t>Applications requiring large-scale combinatorial optimization.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How: </a:t>
            </a:r>
            <a:r>
              <a:rPr lang="en-US" dirty="0"/>
              <a:t>Skips less promising paths, focusing only on the most likely optimal solutions.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Example: </a:t>
            </a:r>
            <a:r>
              <a:rPr lang="en-US" dirty="0"/>
              <a:t>Portfolio rebalancing</a:t>
            </a:r>
            <a:endParaRPr lang="en-US" b="1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 startAt="3"/>
            </a:pPr>
            <a:endParaRPr lang="en-US" b="1" dirty="0"/>
          </a:p>
          <a:p>
            <a:pPr marL="139700" indent="0" algn="l"/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dirty="0"/>
          </a:p>
        </p:txBody>
      </p:sp>
      <p:sp>
        <p:nvSpPr>
          <p:cNvPr id="3390" name="Google Shape;3390;p70">
            <a:extLst>
              <a:ext uri="{FF2B5EF4-FFF2-40B4-BE49-F238E27FC236}">
                <a16:creationId xmlns:a16="http://schemas.microsoft.com/office/drawing/2014/main" id="{B45A10CB-FAF1-7230-88D2-13875EBD89B0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3762623" y="734515"/>
            <a:ext cx="3481944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1. Optimization Algorithms</a:t>
            </a:r>
            <a:endParaRPr dirty="0"/>
          </a:p>
        </p:txBody>
      </p:sp>
      <p:sp>
        <p:nvSpPr>
          <p:cNvPr id="2" name="Google Shape;3389;p70">
            <a:extLst>
              <a:ext uri="{FF2B5EF4-FFF2-40B4-BE49-F238E27FC236}">
                <a16:creationId xmlns:a16="http://schemas.microsoft.com/office/drawing/2014/main" id="{F8264D8A-0B63-C2A4-1EB6-D3EB96E1E9CB}"/>
              </a:ext>
            </a:extLst>
          </p:cNvPr>
          <p:cNvSpPr txBox="1">
            <a:spLocks/>
          </p:cNvSpPr>
          <p:nvPr/>
        </p:nvSpPr>
        <p:spPr>
          <a:xfrm>
            <a:off x="3762623" y="2963240"/>
            <a:ext cx="4742750" cy="1795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l"/>
            <a:r>
              <a:rPr lang="en-US" b="1" dirty="0"/>
              <a:t>NPC (Non-Player Character) Pathfinding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 dirty="0"/>
              <a:t>Use Case: </a:t>
            </a:r>
            <a:r>
              <a:rPr lang="en-US" dirty="0"/>
              <a:t>Efficient movement of characters in games, such as strategy, RPGs, or simulation games.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 dirty="0"/>
              <a:t>How: </a:t>
            </a:r>
            <a:r>
              <a:rPr lang="en-US" dirty="0"/>
              <a:t>The game map is represented as a grid. JPS skips redundant nodes.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 dirty="0"/>
              <a:t>Example: </a:t>
            </a:r>
            <a:r>
              <a:rPr lang="en-US" dirty="0"/>
              <a:t>In a real-time strategy game, units quickly navigate across large maps to reach their destination while avoiding obstacles.</a:t>
            </a:r>
            <a:endParaRPr lang="en-US" b="1" dirty="0"/>
          </a:p>
          <a:p>
            <a:pPr marL="342900" indent="-342900" algn="l">
              <a:buFont typeface="+mj-lt"/>
              <a:buAutoNum type="arabicPeriod" startAt="3"/>
            </a:pPr>
            <a:endParaRPr lang="en-US" b="1" dirty="0"/>
          </a:p>
          <a:p>
            <a:pPr marL="139700" indent="0" algn="l"/>
            <a:endParaRPr lang="en-US" dirty="0"/>
          </a:p>
          <a:p>
            <a:pPr marL="342900" indent="-342900" algn="l">
              <a:buFont typeface="Source Sans Pro"/>
              <a:buAutoNum type="arabicPeriod"/>
            </a:pPr>
            <a:endParaRPr lang="en-US" dirty="0"/>
          </a:p>
        </p:txBody>
      </p:sp>
      <p:sp>
        <p:nvSpPr>
          <p:cNvPr id="4" name="Google Shape;3390;p70">
            <a:extLst>
              <a:ext uri="{FF2B5EF4-FFF2-40B4-BE49-F238E27FC236}">
                <a16:creationId xmlns:a16="http://schemas.microsoft.com/office/drawing/2014/main" id="{2BB4EA03-CD98-4A6B-5F4E-C8349B222A98}"/>
              </a:ext>
            </a:extLst>
          </p:cNvPr>
          <p:cNvSpPr txBox="1">
            <a:spLocks/>
          </p:cNvSpPr>
          <p:nvPr/>
        </p:nvSpPr>
        <p:spPr>
          <a:xfrm>
            <a:off x="3762623" y="2581940"/>
            <a:ext cx="3481944" cy="3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marL="0" indent="0" algn="l"/>
            <a:r>
              <a:rPr lang="en-US" dirty="0"/>
              <a:t>2. Video Games</a:t>
            </a:r>
          </a:p>
        </p:txBody>
      </p:sp>
      <p:pic>
        <p:nvPicPr>
          <p:cNvPr id="4102" name="Picture 6" descr="Portfolio Rebalancing - The key to focused investment journeys">
            <a:extLst>
              <a:ext uri="{FF2B5EF4-FFF2-40B4-BE49-F238E27FC236}">
                <a16:creationId xmlns:a16="http://schemas.microsoft.com/office/drawing/2014/main" id="{8466A45D-9147-DB5D-4271-E84D4F477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435" y="810120"/>
            <a:ext cx="3548318" cy="1774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May 2016 – Stone Monarch">
            <a:extLst>
              <a:ext uri="{FF2B5EF4-FFF2-40B4-BE49-F238E27FC236}">
                <a16:creationId xmlns:a16="http://schemas.microsoft.com/office/drawing/2014/main" id="{54F55B60-6A3E-6303-13C7-A2ECEA03E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411" y="2826626"/>
            <a:ext cx="2513521" cy="1795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71717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4">
          <a:extLst>
            <a:ext uri="{FF2B5EF4-FFF2-40B4-BE49-F238E27FC236}">
              <a16:creationId xmlns:a16="http://schemas.microsoft.com/office/drawing/2014/main" id="{E5C3EF72-C8CF-E435-1143-BB4352F12A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5" name="Google Shape;2695;p44">
            <a:extLst>
              <a:ext uri="{FF2B5EF4-FFF2-40B4-BE49-F238E27FC236}">
                <a16:creationId xmlns:a16="http://schemas.microsoft.com/office/drawing/2014/main" id="{4BD0EF56-3349-AD8C-DFE7-9EF2AE2B4BD0}"/>
              </a:ext>
            </a:extLst>
          </p:cNvPr>
          <p:cNvGrpSpPr/>
          <p:nvPr/>
        </p:nvGrpSpPr>
        <p:grpSpPr>
          <a:xfrm>
            <a:off x="4005089" y="1068761"/>
            <a:ext cx="1133821" cy="1133821"/>
            <a:chOff x="851175" y="1582401"/>
            <a:chExt cx="964872" cy="964872"/>
          </a:xfrm>
        </p:grpSpPr>
        <p:sp>
          <p:nvSpPr>
            <p:cNvPr id="2696" name="Google Shape;2696;p44">
              <a:extLst>
                <a:ext uri="{FF2B5EF4-FFF2-40B4-BE49-F238E27FC236}">
                  <a16:creationId xmlns:a16="http://schemas.microsoft.com/office/drawing/2014/main" id="{2EBBDB37-004E-5440-B02E-2549CC118F21}"/>
                </a:ext>
              </a:extLst>
            </p:cNvPr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4">
              <a:extLst>
                <a:ext uri="{FF2B5EF4-FFF2-40B4-BE49-F238E27FC236}">
                  <a16:creationId xmlns:a16="http://schemas.microsoft.com/office/drawing/2014/main" id="{1E7CDEE1-1600-9927-EA42-50803043ADB9}"/>
                </a:ext>
              </a:extLst>
            </p:cNvPr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8" name="Google Shape;2698;p44">
            <a:extLst>
              <a:ext uri="{FF2B5EF4-FFF2-40B4-BE49-F238E27FC236}">
                <a16:creationId xmlns:a16="http://schemas.microsoft.com/office/drawing/2014/main" id="{C18EDAE8-F295-AB3D-04D2-D220CD8503C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6800" y="2374150"/>
            <a:ext cx="47304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2700" name="Google Shape;2700;p44">
            <a:extLst>
              <a:ext uri="{FF2B5EF4-FFF2-40B4-BE49-F238E27FC236}">
                <a16:creationId xmlns:a16="http://schemas.microsoft.com/office/drawing/2014/main" id="{BFF801CE-0E8A-DF24-3E47-F27C5493BED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206800" y="1223888"/>
            <a:ext cx="4730400" cy="8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cxnSp>
        <p:nvCxnSpPr>
          <p:cNvPr id="2701" name="Google Shape;2701;p44">
            <a:extLst>
              <a:ext uri="{FF2B5EF4-FFF2-40B4-BE49-F238E27FC236}">
                <a16:creationId xmlns:a16="http://schemas.microsoft.com/office/drawing/2014/main" id="{A29443BB-614A-B2C1-190E-C5F832D980F9}"/>
              </a:ext>
            </a:extLst>
          </p:cNvPr>
          <p:cNvCxnSpPr/>
          <p:nvPr/>
        </p:nvCxnSpPr>
        <p:spPr>
          <a:xfrm rot="10800000" flipH="1">
            <a:off x="2493738" y="3309720"/>
            <a:ext cx="4156500" cy="13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sp>
        <p:nvSpPr>
          <p:cNvPr id="2702" name="Google Shape;2702;p44">
            <a:extLst>
              <a:ext uri="{FF2B5EF4-FFF2-40B4-BE49-F238E27FC236}">
                <a16:creationId xmlns:a16="http://schemas.microsoft.com/office/drawing/2014/main" id="{8E138AC1-BC32-4146-055F-B319E039269B}"/>
              </a:ext>
            </a:extLst>
          </p:cNvPr>
          <p:cNvSpPr/>
          <p:nvPr/>
        </p:nvSpPr>
        <p:spPr>
          <a:xfrm>
            <a:off x="2358438" y="3248820"/>
            <a:ext cx="135300" cy="1353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3" name="Google Shape;2703;p44">
            <a:extLst>
              <a:ext uri="{FF2B5EF4-FFF2-40B4-BE49-F238E27FC236}">
                <a16:creationId xmlns:a16="http://schemas.microsoft.com/office/drawing/2014/main" id="{EB8257A4-563F-181D-0F1C-BDEFCE69EC55}"/>
              </a:ext>
            </a:extLst>
          </p:cNvPr>
          <p:cNvSpPr/>
          <p:nvPr/>
        </p:nvSpPr>
        <p:spPr>
          <a:xfrm>
            <a:off x="6650238" y="3248820"/>
            <a:ext cx="135300" cy="1353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04" name="Google Shape;2704;p44">
            <a:extLst>
              <a:ext uri="{FF2B5EF4-FFF2-40B4-BE49-F238E27FC236}">
                <a16:creationId xmlns:a16="http://schemas.microsoft.com/office/drawing/2014/main" id="{2356AB46-3466-0ADB-3DA3-E7100ABF03E3}"/>
              </a:ext>
            </a:extLst>
          </p:cNvPr>
          <p:cNvCxnSpPr>
            <a:stCxn id="2702" idx="6"/>
            <a:endCxn id="2703" idx="2"/>
          </p:cNvCxnSpPr>
          <p:nvPr/>
        </p:nvCxnSpPr>
        <p:spPr>
          <a:xfrm>
            <a:off x="2493738" y="3316470"/>
            <a:ext cx="41565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3129E051-E7B2-BEA4-FB48-71C5077E5D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813234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6" name="Google Shape;2666;p43"/>
          <p:cNvGrpSpPr/>
          <p:nvPr/>
        </p:nvGrpSpPr>
        <p:grpSpPr>
          <a:xfrm>
            <a:off x="1053497" y="3073586"/>
            <a:ext cx="795537" cy="795537"/>
            <a:chOff x="851175" y="1582401"/>
            <a:chExt cx="964872" cy="964872"/>
          </a:xfrm>
        </p:grpSpPr>
        <p:sp>
          <p:nvSpPr>
            <p:cNvPr id="2667" name="Google Shape;2667;p43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3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9" name="Google Shape;2669;p43"/>
          <p:cNvGrpSpPr/>
          <p:nvPr/>
        </p:nvGrpSpPr>
        <p:grpSpPr>
          <a:xfrm>
            <a:off x="4908972" y="3073586"/>
            <a:ext cx="795537" cy="795537"/>
            <a:chOff x="851175" y="1582401"/>
            <a:chExt cx="964872" cy="964872"/>
          </a:xfrm>
        </p:grpSpPr>
        <p:sp>
          <p:nvSpPr>
            <p:cNvPr id="2670" name="Google Shape;2670;p43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3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2" name="Google Shape;2672;p43"/>
          <p:cNvGrpSpPr/>
          <p:nvPr/>
        </p:nvGrpSpPr>
        <p:grpSpPr>
          <a:xfrm>
            <a:off x="4908972" y="1743274"/>
            <a:ext cx="795537" cy="795537"/>
            <a:chOff x="851175" y="1582401"/>
            <a:chExt cx="964872" cy="964872"/>
          </a:xfrm>
        </p:grpSpPr>
        <p:sp>
          <p:nvSpPr>
            <p:cNvPr id="2673" name="Google Shape;2673;p43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3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5" name="Google Shape;2675;p43"/>
          <p:cNvGrpSpPr/>
          <p:nvPr/>
        </p:nvGrpSpPr>
        <p:grpSpPr>
          <a:xfrm>
            <a:off x="1053497" y="1743286"/>
            <a:ext cx="795537" cy="795537"/>
            <a:chOff x="851175" y="1582401"/>
            <a:chExt cx="964872" cy="964872"/>
          </a:xfrm>
        </p:grpSpPr>
        <p:sp>
          <p:nvSpPr>
            <p:cNvPr id="2676" name="Google Shape;2676;p43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3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8" name="Google Shape;2678;p43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79" name="Google Shape;2679;p43"/>
          <p:cNvSpPr txBox="1">
            <a:spLocks noGrp="1"/>
          </p:cNvSpPr>
          <p:nvPr>
            <p:ph type="subTitle" idx="1"/>
          </p:nvPr>
        </p:nvSpPr>
        <p:spPr>
          <a:xfrm>
            <a:off x="1975600" y="3423974"/>
            <a:ext cx="2409600" cy="690825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Comparisons of three algorithms including demo and complexity</a:t>
            </a:r>
            <a:endParaRPr dirty="0"/>
          </a:p>
        </p:txBody>
      </p:sp>
      <p:sp>
        <p:nvSpPr>
          <p:cNvPr id="2680" name="Google Shape;2680;p43"/>
          <p:cNvSpPr txBox="1">
            <a:spLocks noGrp="1"/>
          </p:cNvSpPr>
          <p:nvPr>
            <p:ph type="subTitle" idx="2"/>
          </p:nvPr>
        </p:nvSpPr>
        <p:spPr>
          <a:xfrm>
            <a:off x="1975600" y="3063178"/>
            <a:ext cx="2409600" cy="3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COMPARISONS</a:t>
            </a:r>
            <a:endParaRPr dirty="0"/>
          </a:p>
        </p:txBody>
      </p:sp>
      <p:sp>
        <p:nvSpPr>
          <p:cNvPr id="2681" name="Google Shape;2681;p43"/>
          <p:cNvSpPr txBox="1">
            <a:spLocks noGrp="1"/>
          </p:cNvSpPr>
          <p:nvPr>
            <p:ph type="title" idx="3"/>
          </p:nvPr>
        </p:nvSpPr>
        <p:spPr>
          <a:xfrm>
            <a:off x="1049261" y="3192050"/>
            <a:ext cx="8040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682" name="Google Shape;2682;p43"/>
          <p:cNvSpPr txBox="1">
            <a:spLocks noGrp="1"/>
          </p:cNvSpPr>
          <p:nvPr>
            <p:ph type="title" idx="4"/>
          </p:nvPr>
        </p:nvSpPr>
        <p:spPr>
          <a:xfrm>
            <a:off x="4904736" y="3192050"/>
            <a:ext cx="8040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683" name="Google Shape;2683;p43"/>
          <p:cNvSpPr txBox="1">
            <a:spLocks noGrp="1"/>
          </p:cNvSpPr>
          <p:nvPr>
            <p:ph type="title" idx="5"/>
          </p:nvPr>
        </p:nvSpPr>
        <p:spPr>
          <a:xfrm>
            <a:off x="1049261" y="1861738"/>
            <a:ext cx="8040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684" name="Google Shape;2684;p43"/>
          <p:cNvSpPr txBox="1">
            <a:spLocks noGrp="1"/>
          </p:cNvSpPr>
          <p:nvPr>
            <p:ph type="title" idx="6"/>
          </p:nvPr>
        </p:nvSpPr>
        <p:spPr>
          <a:xfrm>
            <a:off x="4904736" y="1861738"/>
            <a:ext cx="8040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685" name="Google Shape;2685;p43"/>
          <p:cNvSpPr txBox="1">
            <a:spLocks noGrp="1"/>
          </p:cNvSpPr>
          <p:nvPr>
            <p:ph type="subTitle" idx="7"/>
          </p:nvPr>
        </p:nvSpPr>
        <p:spPr>
          <a:xfrm>
            <a:off x="1975600" y="2093675"/>
            <a:ext cx="2409600" cy="4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-US" dirty="0"/>
              <a:t>Introduction of our project</a:t>
            </a:r>
            <a:r>
              <a:rPr lang="zh-CN" altLang="en-US" dirty="0"/>
              <a:t>， </a:t>
            </a:r>
            <a:r>
              <a:rPr lang="en-US" altLang="zh-CN" dirty="0"/>
              <a:t>background and motivation</a:t>
            </a:r>
            <a:endParaRPr dirty="0"/>
          </a:p>
        </p:txBody>
      </p:sp>
      <p:sp>
        <p:nvSpPr>
          <p:cNvPr id="2686" name="Google Shape;2686;p43"/>
          <p:cNvSpPr txBox="1">
            <a:spLocks noGrp="1"/>
          </p:cNvSpPr>
          <p:nvPr>
            <p:ph type="subTitle" idx="8"/>
          </p:nvPr>
        </p:nvSpPr>
        <p:spPr>
          <a:xfrm>
            <a:off x="1975600" y="1732878"/>
            <a:ext cx="2409600" cy="3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2687" name="Google Shape;2687;p43"/>
          <p:cNvSpPr txBox="1">
            <a:spLocks noGrp="1"/>
          </p:cNvSpPr>
          <p:nvPr>
            <p:ph type="subTitle" idx="9"/>
          </p:nvPr>
        </p:nvSpPr>
        <p:spPr>
          <a:xfrm>
            <a:off x="5831075" y="3423975"/>
            <a:ext cx="2409600" cy="4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Real world applications of these algorithms</a:t>
            </a:r>
            <a:endParaRPr dirty="0"/>
          </a:p>
        </p:txBody>
      </p:sp>
      <p:sp>
        <p:nvSpPr>
          <p:cNvPr id="2688" name="Google Shape;2688;p43"/>
          <p:cNvSpPr txBox="1">
            <a:spLocks noGrp="1"/>
          </p:cNvSpPr>
          <p:nvPr>
            <p:ph type="subTitle" idx="13"/>
          </p:nvPr>
        </p:nvSpPr>
        <p:spPr>
          <a:xfrm>
            <a:off x="5831075" y="3063178"/>
            <a:ext cx="2409600" cy="3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APPLICATIONS</a:t>
            </a:r>
            <a:endParaRPr dirty="0"/>
          </a:p>
        </p:txBody>
      </p:sp>
      <p:sp>
        <p:nvSpPr>
          <p:cNvPr id="2689" name="Google Shape;2689;p43"/>
          <p:cNvSpPr txBox="1">
            <a:spLocks noGrp="1"/>
          </p:cNvSpPr>
          <p:nvPr>
            <p:ph type="subTitle" idx="14"/>
          </p:nvPr>
        </p:nvSpPr>
        <p:spPr>
          <a:xfrm>
            <a:off x="5831075" y="2093675"/>
            <a:ext cx="2599650" cy="4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Summary of each path finding algorithm</a:t>
            </a:r>
            <a:endParaRPr dirty="0"/>
          </a:p>
        </p:txBody>
      </p:sp>
      <p:sp>
        <p:nvSpPr>
          <p:cNvPr id="2690" name="Google Shape;2690;p43"/>
          <p:cNvSpPr txBox="1">
            <a:spLocks noGrp="1"/>
          </p:cNvSpPr>
          <p:nvPr>
            <p:ph type="subTitle" idx="15"/>
          </p:nvPr>
        </p:nvSpPr>
        <p:spPr>
          <a:xfrm>
            <a:off x="5831075" y="1732878"/>
            <a:ext cx="2929136" cy="3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-US" dirty="0"/>
              <a:t>THREE ALGORITHMS</a:t>
            </a:r>
            <a:endParaRPr dirty="0"/>
          </a:p>
        </p:txBody>
      </p:sp>
      <p:grpSp>
        <p:nvGrpSpPr>
          <p:cNvPr id="2" name="Google Shape;2669;p43">
            <a:extLst>
              <a:ext uri="{FF2B5EF4-FFF2-40B4-BE49-F238E27FC236}">
                <a16:creationId xmlns:a16="http://schemas.microsoft.com/office/drawing/2014/main" id="{9BEB88C0-FDB8-00C1-AABC-20BB2D3B6C11}"/>
              </a:ext>
            </a:extLst>
          </p:cNvPr>
          <p:cNvGrpSpPr/>
          <p:nvPr/>
        </p:nvGrpSpPr>
        <p:grpSpPr>
          <a:xfrm>
            <a:off x="3589663" y="4174995"/>
            <a:ext cx="795537" cy="795537"/>
            <a:chOff x="851175" y="1582401"/>
            <a:chExt cx="964872" cy="964872"/>
          </a:xfrm>
        </p:grpSpPr>
        <p:sp>
          <p:nvSpPr>
            <p:cNvPr id="3" name="Google Shape;2670;p43">
              <a:extLst>
                <a:ext uri="{FF2B5EF4-FFF2-40B4-BE49-F238E27FC236}">
                  <a16:creationId xmlns:a16="http://schemas.microsoft.com/office/drawing/2014/main" id="{2E4F0250-0DD7-F2A7-DDED-FD0467FD2285}"/>
                </a:ext>
              </a:extLst>
            </p:cNvPr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671;p43">
              <a:extLst>
                <a:ext uri="{FF2B5EF4-FFF2-40B4-BE49-F238E27FC236}">
                  <a16:creationId xmlns:a16="http://schemas.microsoft.com/office/drawing/2014/main" id="{CCF8402F-3B48-1144-1B3E-CE283CDB4554}"/>
                </a:ext>
              </a:extLst>
            </p:cNvPr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2687;p43">
            <a:extLst>
              <a:ext uri="{FF2B5EF4-FFF2-40B4-BE49-F238E27FC236}">
                <a16:creationId xmlns:a16="http://schemas.microsoft.com/office/drawing/2014/main" id="{C4115A21-98DA-C579-672E-589F95A361CF}"/>
              </a:ext>
            </a:extLst>
          </p:cNvPr>
          <p:cNvSpPr txBox="1">
            <a:spLocks/>
          </p:cNvSpPr>
          <p:nvPr/>
        </p:nvSpPr>
        <p:spPr>
          <a:xfrm>
            <a:off x="4511766" y="4525384"/>
            <a:ext cx="24096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/>
            <a:r>
              <a:rPr lang="en-US" dirty="0"/>
              <a:t>What we have learned from this project</a:t>
            </a:r>
          </a:p>
        </p:txBody>
      </p:sp>
      <p:sp>
        <p:nvSpPr>
          <p:cNvPr id="6" name="Google Shape;2688;p43">
            <a:extLst>
              <a:ext uri="{FF2B5EF4-FFF2-40B4-BE49-F238E27FC236}">
                <a16:creationId xmlns:a16="http://schemas.microsoft.com/office/drawing/2014/main" id="{EAFFB22E-4CBC-DE59-36D2-1A5F94E7FA86}"/>
              </a:ext>
            </a:extLst>
          </p:cNvPr>
          <p:cNvSpPr txBox="1">
            <a:spLocks/>
          </p:cNvSpPr>
          <p:nvPr/>
        </p:nvSpPr>
        <p:spPr>
          <a:xfrm>
            <a:off x="4511766" y="4164587"/>
            <a:ext cx="24096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marL="0" indent="0"/>
            <a:r>
              <a:rPr lang="en-US" dirty="0"/>
              <a:t>CONCLUSION</a:t>
            </a:r>
          </a:p>
        </p:txBody>
      </p:sp>
      <p:sp>
        <p:nvSpPr>
          <p:cNvPr id="7" name="Google Shape;2682;p43">
            <a:extLst>
              <a:ext uri="{FF2B5EF4-FFF2-40B4-BE49-F238E27FC236}">
                <a16:creationId xmlns:a16="http://schemas.microsoft.com/office/drawing/2014/main" id="{D82E4F1A-0EC6-B40C-E4D2-23231C6B81B5}"/>
              </a:ext>
            </a:extLst>
          </p:cNvPr>
          <p:cNvSpPr txBox="1">
            <a:spLocks/>
          </p:cNvSpPr>
          <p:nvPr/>
        </p:nvSpPr>
        <p:spPr>
          <a:xfrm>
            <a:off x="3581200" y="4293463"/>
            <a:ext cx="804000" cy="5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lay"/>
              <a:buNone/>
              <a:defRPr sz="37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lay"/>
              <a:buNone/>
              <a:defRPr sz="37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lay"/>
              <a:buNone/>
              <a:defRPr sz="37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lay"/>
              <a:buNone/>
              <a:defRPr sz="37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lay"/>
              <a:buNone/>
              <a:defRPr sz="37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lay"/>
              <a:buNone/>
              <a:defRPr sz="37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lay"/>
              <a:buNone/>
              <a:defRPr sz="37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lay"/>
              <a:buNone/>
              <a:defRPr sz="37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lay"/>
              <a:buNone/>
              <a:defRPr sz="37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" dirty="0"/>
              <a:t>05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5">
          <a:extLst>
            <a:ext uri="{FF2B5EF4-FFF2-40B4-BE49-F238E27FC236}">
              <a16:creationId xmlns:a16="http://schemas.microsoft.com/office/drawing/2014/main" id="{6050F1F4-9BA3-36CA-ECFF-516E344BC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734;p47">
            <a:extLst>
              <a:ext uri="{FF2B5EF4-FFF2-40B4-BE49-F238E27FC236}">
                <a16:creationId xmlns:a16="http://schemas.microsoft.com/office/drawing/2014/main" id="{C949A5FC-F1BF-32AB-9D6B-D444FEFDC425}"/>
              </a:ext>
            </a:extLst>
          </p:cNvPr>
          <p:cNvSpPr txBox="1">
            <a:spLocks/>
          </p:cNvSpPr>
          <p:nvPr/>
        </p:nvSpPr>
        <p:spPr>
          <a:xfrm>
            <a:off x="1388306" y="96220"/>
            <a:ext cx="2998967" cy="3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marL="0" indent="0"/>
            <a:r>
              <a:rPr lang="en-US" dirty="0"/>
              <a:t>What We Have Learned</a:t>
            </a:r>
          </a:p>
        </p:txBody>
      </p:sp>
      <p:sp>
        <p:nvSpPr>
          <p:cNvPr id="8" name="Google Shape;2733;p47">
            <a:extLst>
              <a:ext uri="{FF2B5EF4-FFF2-40B4-BE49-F238E27FC236}">
                <a16:creationId xmlns:a16="http://schemas.microsoft.com/office/drawing/2014/main" id="{F418306F-EAF6-C84A-9906-86E7B887D1A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99134" y="461696"/>
            <a:ext cx="6545731" cy="263016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425450" indent="-285750" algn="l">
              <a:buFont typeface="Wingdings" pitchFamily="2" charset="2"/>
              <a:buChar char="Ø"/>
            </a:pPr>
            <a:r>
              <a:rPr lang="en-US" b="1" dirty="0"/>
              <a:t>Understanding Pathfinding Algorithms:</a:t>
            </a: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n-US" dirty="0"/>
              <a:t>Dijkstra, A*, and JPS, their complexities, advantages and disadvantages.</a:t>
            </a: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n-US" dirty="0"/>
              <a:t>Learned the impact of heuristics and optimizations on performance.</a:t>
            </a:r>
          </a:p>
          <a:p>
            <a:pPr marL="4254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425450" indent="-285750" algn="l">
              <a:buFont typeface="Wingdings" pitchFamily="2" charset="2"/>
              <a:buChar char="Ø"/>
            </a:pPr>
            <a:r>
              <a:rPr lang="en-US" b="1" dirty="0"/>
              <a:t>Practical Coding Experience:</a:t>
            </a: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n-US" b="1" dirty="0"/>
              <a:t>Front-End and Back-End Coordination</a:t>
            </a:r>
            <a:r>
              <a:rPr lang="en-US" dirty="0"/>
              <a:t>: Learned how to visualize a 2D grid for pathfinding, including interactive elements for user input.</a:t>
            </a: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n-US" b="1" dirty="0"/>
              <a:t>Optimal Path Storage and Description</a:t>
            </a:r>
            <a:r>
              <a:rPr lang="en-US" dirty="0"/>
              <a:t>: Store the pathfinding process step-by-step, developed methods to represent the optimal path.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425450" indent="-285750" algn="l">
              <a:buFont typeface="Wingdings" pitchFamily="2" charset="2"/>
              <a:buChar char="Ø"/>
            </a:pPr>
            <a:r>
              <a:rPr lang="en-US" b="1" dirty="0"/>
              <a:t>Real-World Applications:</a:t>
            </a: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n-US" dirty="0"/>
              <a:t>Explored the use of pathfinding in navigation, robotics, gaming, and finance.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  <p:sp>
        <p:nvSpPr>
          <p:cNvPr id="2" name="Google Shape;2734;p47">
            <a:extLst>
              <a:ext uri="{FF2B5EF4-FFF2-40B4-BE49-F238E27FC236}">
                <a16:creationId xmlns:a16="http://schemas.microsoft.com/office/drawing/2014/main" id="{8F63BA96-4BAF-23E6-295C-DF4F5C60E3DA}"/>
              </a:ext>
            </a:extLst>
          </p:cNvPr>
          <p:cNvSpPr txBox="1">
            <a:spLocks/>
          </p:cNvSpPr>
          <p:nvPr/>
        </p:nvSpPr>
        <p:spPr>
          <a:xfrm>
            <a:off x="1388306" y="3017937"/>
            <a:ext cx="2998967" cy="3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marL="0" indent="0" algn="l"/>
            <a:r>
              <a:rPr lang="en-US" dirty="0"/>
              <a:t>Summary</a:t>
            </a:r>
          </a:p>
        </p:txBody>
      </p:sp>
      <p:sp>
        <p:nvSpPr>
          <p:cNvPr id="5" name="Google Shape;2733;p47">
            <a:extLst>
              <a:ext uri="{FF2B5EF4-FFF2-40B4-BE49-F238E27FC236}">
                <a16:creationId xmlns:a16="http://schemas.microsoft.com/office/drawing/2014/main" id="{E0697945-1D51-4751-8A94-3575FDEEC4B6}"/>
              </a:ext>
            </a:extLst>
          </p:cNvPr>
          <p:cNvSpPr txBox="1">
            <a:spLocks/>
          </p:cNvSpPr>
          <p:nvPr/>
        </p:nvSpPr>
        <p:spPr>
          <a:xfrm>
            <a:off x="2005725" y="4128269"/>
            <a:ext cx="3066473" cy="318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139700" indent="0" algn="l"/>
            <a:r>
              <a:rPr lang="en-US" dirty="0"/>
              <a:t>A*: Heuristic-driven goal searching.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F08BFC3-EEC2-9665-0FF6-E62C641E4CBD}"/>
              </a:ext>
            </a:extLst>
          </p:cNvPr>
          <p:cNvGrpSpPr/>
          <p:nvPr/>
        </p:nvGrpSpPr>
        <p:grpSpPr>
          <a:xfrm>
            <a:off x="1606696" y="4025120"/>
            <a:ext cx="424661" cy="424661"/>
            <a:chOff x="1180790" y="1702793"/>
            <a:chExt cx="795523" cy="795523"/>
          </a:xfrm>
        </p:grpSpPr>
        <p:sp>
          <p:nvSpPr>
            <p:cNvPr id="7" name="Google Shape;3056;p54">
              <a:extLst>
                <a:ext uri="{FF2B5EF4-FFF2-40B4-BE49-F238E27FC236}">
                  <a16:creationId xmlns:a16="http://schemas.microsoft.com/office/drawing/2014/main" id="{99F887AE-AD45-BBD6-070F-273F2B3EB62E}"/>
                </a:ext>
              </a:extLst>
            </p:cNvPr>
            <p:cNvSpPr/>
            <p:nvPr/>
          </p:nvSpPr>
          <p:spPr>
            <a:xfrm>
              <a:off x="1180790" y="1702793"/>
              <a:ext cx="795523" cy="795523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" name="Google Shape;3074;p54">
              <a:extLst>
                <a:ext uri="{FF2B5EF4-FFF2-40B4-BE49-F238E27FC236}">
                  <a16:creationId xmlns:a16="http://schemas.microsoft.com/office/drawing/2014/main" id="{3C481F15-B04A-C0BC-5C81-93DEEAAE45E5}"/>
                </a:ext>
              </a:extLst>
            </p:cNvPr>
            <p:cNvGrpSpPr/>
            <p:nvPr/>
          </p:nvGrpSpPr>
          <p:grpSpPr>
            <a:xfrm>
              <a:off x="1354512" y="1896023"/>
              <a:ext cx="448078" cy="409063"/>
              <a:chOff x="-2569875" y="-1041550"/>
              <a:chExt cx="706525" cy="636575"/>
            </a:xfrm>
          </p:grpSpPr>
          <p:sp>
            <p:nvSpPr>
              <p:cNvPr id="10" name="Google Shape;3075;p54">
                <a:extLst>
                  <a:ext uri="{FF2B5EF4-FFF2-40B4-BE49-F238E27FC236}">
                    <a16:creationId xmlns:a16="http://schemas.microsoft.com/office/drawing/2014/main" id="{ED98881F-F3FE-53F7-0947-A276BE262025}"/>
                  </a:ext>
                </a:extLst>
              </p:cNvPr>
              <p:cNvSpPr/>
              <p:nvPr/>
            </p:nvSpPr>
            <p:spPr>
              <a:xfrm>
                <a:off x="-2569875" y="-848075"/>
                <a:ext cx="706525" cy="443100"/>
              </a:xfrm>
              <a:custGeom>
                <a:avLst/>
                <a:gdLst/>
                <a:ahLst/>
                <a:cxnLst/>
                <a:rect l="l" t="t" r="r" b="b"/>
                <a:pathLst>
                  <a:path w="28261" h="17724" extrusionOk="0">
                    <a:moveTo>
                      <a:pt x="5302" y="1984"/>
                    </a:moveTo>
                    <a:cubicBezTo>
                      <a:pt x="5920" y="1984"/>
                      <a:pt x="6407" y="2472"/>
                      <a:pt x="6407" y="3090"/>
                    </a:cubicBezTo>
                    <a:cubicBezTo>
                      <a:pt x="6407" y="3708"/>
                      <a:pt x="5920" y="4196"/>
                      <a:pt x="5302" y="4196"/>
                    </a:cubicBezTo>
                    <a:cubicBezTo>
                      <a:pt x="4684" y="4196"/>
                      <a:pt x="4196" y="3708"/>
                      <a:pt x="4196" y="3090"/>
                    </a:cubicBezTo>
                    <a:cubicBezTo>
                      <a:pt x="4196" y="2472"/>
                      <a:pt x="4684" y="1984"/>
                      <a:pt x="5302" y="1984"/>
                    </a:cubicBezTo>
                    <a:close/>
                    <a:moveTo>
                      <a:pt x="22960" y="1984"/>
                    </a:moveTo>
                    <a:cubicBezTo>
                      <a:pt x="23578" y="1984"/>
                      <a:pt x="24066" y="2472"/>
                      <a:pt x="24066" y="3090"/>
                    </a:cubicBezTo>
                    <a:cubicBezTo>
                      <a:pt x="24066" y="3708"/>
                      <a:pt x="23578" y="4196"/>
                      <a:pt x="22960" y="4196"/>
                    </a:cubicBezTo>
                    <a:cubicBezTo>
                      <a:pt x="22342" y="4196"/>
                      <a:pt x="21854" y="3708"/>
                      <a:pt x="21854" y="3090"/>
                    </a:cubicBezTo>
                    <a:cubicBezTo>
                      <a:pt x="21854" y="2472"/>
                      <a:pt x="22342" y="1984"/>
                      <a:pt x="22960" y="1984"/>
                    </a:cubicBezTo>
                    <a:close/>
                    <a:moveTo>
                      <a:pt x="3090" y="4196"/>
                    </a:moveTo>
                    <a:cubicBezTo>
                      <a:pt x="3708" y="4196"/>
                      <a:pt x="4196" y="4683"/>
                      <a:pt x="4196" y="5301"/>
                    </a:cubicBezTo>
                    <a:cubicBezTo>
                      <a:pt x="4196" y="5919"/>
                      <a:pt x="3708" y="6407"/>
                      <a:pt x="3090" y="6407"/>
                    </a:cubicBezTo>
                    <a:cubicBezTo>
                      <a:pt x="2472" y="6407"/>
                      <a:pt x="1985" y="5919"/>
                      <a:pt x="1985" y="5301"/>
                    </a:cubicBezTo>
                    <a:cubicBezTo>
                      <a:pt x="1985" y="4683"/>
                      <a:pt x="2472" y="4196"/>
                      <a:pt x="3090" y="4196"/>
                    </a:cubicBezTo>
                    <a:close/>
                    <a:moveTo>
                      <a:pt x="7513" y="4196"/>
                    </a:moveTo>
                    <a:cubicBezTo>
                      <a:pt x="8131" y="4196"/>
                      <a:pt x="8619" y="4683"/>
                      <a:pt x="8619" y="5301"/>
                    </a:cubicBezTo>
                    <a:cubicBezTo>
                      <a:pt x="8619" y="5919"/>
                      <a:pt x="8131" y="6407"/>
                      <a:pt x="7513" y="6407"/>
                    </a:cubicBezTo>
                    <a:cubicBezTo>
                      <a:pt x="6895" y="6407"/>
                      <a:pt x="6407" y="5919"/>
                      <a:pt x="6407" y="5301"/>
                    </a:cubicBezTo>
                    <a:cubicBezTo>
                      <a:pt x="6407" y="4683"/>
                      <a:pt x="6895" y="4196"/>
                      <a:pt x="7513" y="4196"/>
                    </a:cubicBezTo>
                    <a:close/>
                    <a:moveTo>
                      <a:pt x="20749" y="4196"/>
                    </a:moveTo>
                    <a:cubicBezTo>
                      <a:pt x="21366" y="4196"/>
                      <a:pt x="21854" y="4683"/>
                      <a:pt x="21854" y="5301"/>
                    </a:cubicBezTo>
                    <a:cubicBezTo>
                      <a:pt x="21854" y="5919"/>
                      <a:pt x="21366" y="6407"/>
                      <a:pt x="20749" y="6407"/>
                    </a:cubicBezTo>
                    <a:cubicBezTo>
                      <a:pt x="20131" y="6407"/>
                      <a:pt x="19643" y="5919"/>
                      <a:pt x="19643" y="5301"/>
                    </a:cubicBezTo>
                    <a:cubicBezTo>
                      <a:pt x="19643" y="4683"/>
                      <a:pt x="20131" y="4196"/>
                      <a:pt x="20749" y="4196"/>
                    </a:cubicBezTo>
                    <a:close/>
                    <a:moveTo>
                      <a:pt x="25171" y="4196"/>
                    </a:moveTo>
                    <a:cubicBezTo>
                      <a:pt x="25789" y="4196"/>
                      <a:pt x="26277" y="4683"/>
                      <a:pt x="26277" y="5301"/>
                    </a:cubicBezTo>
                    <a:cubicBezTo>
                      <a:pt x="26277" y="5919"/>
                      <a:pt x="25789" y="6407"/>
                      <a:pt x="25171" y="6407"/>
                    </a:cubicBezTo>
                    <a:cubicBezTo>
                      <a:pt x="24553" y="6407"/>
                      <a:pt x="24066" y="5919"/>
                      <a:pt x="24066" y="5301"/>
                    </a:cubicBezTo>
                    <a:cubicBezTo>
                      <a:pt x="24066" y="4683"/>
                      <a:pt x="24553" y="4196"/>
                      <a:pt x="25171" y="4196"/>
                    </a:cubicBezTo>
                    <a:close/>
                    <a:moveTo>
                      <a:pt x="15220" y="6667"/>
                    </a:moveTo>
                    <a:lnTo>
                      <a:pt x="15220" y="8326"/>
                    </a:lnTo>
                    <a:lnTo>
                      <a:pt x="13041" y="8326"/>
                    </a:lnTo>
                    <a:lnTo>
                      <a:pt x="13041" y="6667"/>
                    </a:lnTo>
                    <a:close/>
                    <a:moveTo>
                      <a:pt x="5302" y="6407"/>
                    </a:moveTo>
                    <a:cubicBezTo>
                      <a:pt x="5920" y="6407"/>
                      <a:pt x="6407" y="6895"/>
                      <a:pt x="6407" y="7513"/>
                    </a:cubicBezTo>
                    <a:cubicBezTo>
                      <a:pt x="6407" y="8098"/>
                      <a:pt x="5920" y="8618"/>
                      <a:pt x="5302" y="8618"/>
                    </a:cubicBezTo>
                    <a:cubicBezTo>
                      <a:pt x="4684" y="8618"/>
                      <a:pt x="4196" y="8098"/>
                      <a:pt x="4196" y="7513"/>
                    </a:cubicBezTo>
                    <a:cubicBezTo>
                      <a:pt x="4196" y="6895"/>
                      <a:pt x="4684" y="6407"/>
                      <a:pt x="5302" y="6407"/>
                    </a:cubicBezTo>
                    <a:close/>
                    <a:moveTo>
                      <a:pt x="22960" y="6407"/>
                    </a:moveTo>
                    <a:cubicBezTo>
                      <a:pt x="23578" y="6407"/>
                      <a:pt x="24066" y="6895"/>
                      <a:pt x="24066" y="7513"/>
                    </a:cubicBezTo>
                    <a:cubicBezTo>
                      <a:pt x="24066" y="8098"/>
                      <a:pt x="23578" y="8618"/>
                      <a:pt x="22960" y="8618"/>
                    </a:cubicBezTo>
                    <a:cubicBezTo>
                      <a:pt x="22342" y="8618"/>
                      <a:pt x="21854" y="8098"/>
                      <a:pt x="21854" y="7513"/>
                    </a:cubicBezTo>
                    <a:cubicBezTo>
                      <a:pt x="21854" y="6895"/>
                      <a:pt x="22342" y="6407"/>
                      <a:pt x="22960" y="6407"/>
                    </a:cubicBezTo>
                    <a:close/>
                    <a:moveTo>
                      <a:pt x="9724" y="9431"/>
                    </a:moveTo>
                    <a:cubicBezTo>
                      <a:pt x="10180" y="9431"/>
                      <a:pt x="10537" y="9789"/>
                      <a:pt x="10537" y="10277"/>
                    </a:cubicBezTo>
                    <a:cubicBezTo>
                      <a:pt x="10537" y="10732"/>
                      <a:pt x="10180" y="11090"/>
                      <a:pt x="9724" y="11090"/>
                    </a:cubicBezTo>
                    <a:cubicBezTo>
                      <a:pt x="9269" y="11090"/>
                      <a:pt x="8879" y="10732"/>
                      <a:pt x="8879" y="10277"/>
                    </a:cubicBezTo>
                    <a:cubicBezTo>
                      <a:pt x="8879" y="9789"/>
                      <a:pt x="9269" y="9431"/>
                      <a:pt x="9724" y="9431"/>
                    </a:cubicBezTo>
                    <a:close/>
                    <a:moveTo>
                      <a:pt x="18537" y="9431"/>
                    </a:moveTo>
                    <a:cubicBezTo>
                      <a:pt x="18992" y="9431"/>
                      <a:pt x="19383" y="9789"/>
                      <a:pt x="19383" y="10277"/>
                    </a:cubicBezTo>
                    <a:cubicBezTo>
                      <a:pt x="19383" y="10732"/>
                      <a:pt x="18992" y="11090"/>
                      <a:pt x="18537" y="11090"/>
                    </a:cubicBezTo>
                    <a:cubicBezTo>
                      <a:pt x="18082" y="11090"/>
                      <a:pt x="17724" y="10732"/>
                      <a:pt x="17724" y="10277"/>
                    </a:cubicBezTo>
                    <a:cubicBezTo>
                      <a:pt x="17724" y="9789"/>
                      <a:pt x="18082" y="9431"/>
                      <a:pt x="18537" y="9431"/>
                    </a:cubicBezTo>
                    <a:close/>
                    <a:moveTo>
                      <a:pt x="5367" y="1"/>
                    </a:moveTo>
                    <a:cubicBezTo>
                      <a:pt x="3968" y="1"/>
                      <a:pt x="2635" y="521"/>
                      <a:pt x="1594" y="1529"/>
                    </a:cubicBezTo>
                    <a:cubicBezTo>
                      <a:pt x="586" y="2537"/>
                      <a:pt x="1" y="3903"/>
                      <a:pt x="1" y="5366"/>
                    </a:cubicBezTo>
                    <a:lnTo>
                      <a:pt x="1" y="14212"/>
                    </a:lnTo>
                    <a:cubicBezTo>
                      <a:pt x="1" y="16163"/>
                      <a:pt x="1562" y="17724"/>
                      <a:pt x="3513" y="17724"/>
                    </a:cubicBezTo>
                    <a:cubicBezTo>
                      <a:pt x="4944" y="17724"/>
                      <a:pt x="6212" y="16846"/>
                      <a:pt x="6733" y="15512"/>
                    </a:cubicBezTo>
                    <a:lnTo>
                      <a:pt x="8098" y="12130"/>
                    </a:lnTo>
                    <a:cubicBezTo>
                      <a:pt x="8521" y="12521"/>
                      <a:pt x="9106" y="12748"/>
                      <a:pt x="9724" y="12748"/>
                    </a:cubicBezTo>
                    <a:cubicBezTo>
                      <a:pt x="10570" y="12748"/>
                      <a:pt x="11350" y="12293"/>
                      <a:pt x="11773" y="11643"/>
                    </a:cubicBezTo>
                    <a:lnTo>
                      <a:pt x="16488" y="11643"/>
                    </a:lnTo>
                    <a:cubicBezTo>
                      <a:pt x="16944" y="12293"/>
                      <a:pt x="17692" y="12748"/>
                      <a:pt x="18570" y="12748"/>
                    </a:cubicBezTo>
                    <a:cubicBezTo>
                      <a:pt x="19188" y="12748"/>
                      <a:pt x="19740" y="12521"/>
                      <a:pt x="20196" y="12130"/>
                    </a:cubicBezTo>
                    <a:lnTo>
                      <a:pt x="21529" y="15512"/>
                    </a:lnTo>
                    <a:cubicBezTo>
                      <a:pt x="22082" y="16846"/>
                      <a:pt x="23350" y="17724"/>
                      <a:pt x="24781" y="17724"/>
                    </a:cubicBezTo>
                    <a:cubicBezTo>
                      <a:pt x="26700" y="17724"/>
                      <a:pt x="28261" y="16163"/>
                      <a:pt x="28261" y="14212"/>
                    </a:cubicBezTo>
                    <a:lnTo>
                      <a:pt x="28261" y="5366"/>
                    </a:lnTo>
                    <a:cubicBezTo>
                      <a:pt x="28261" y="3903"/>
                      <a:pt x="27675" y="2537"/>
                      <a:pt x="26667" y="1529"/>
                    </a:cubicBezTo>
                    <a:cubicBezTo>
                      <a:pt x="25626" y="521"/>
                      <a:pt x="24293" y="1"/>
                      <a:pt x="22895" y="1"/>
                    </a:cubicBezTo>
                    <a:cubicBezTo>
                      <a:pt x="22082" y="1"/>
                      <a:pt x="21236" y="228"/>
                      <a:pt x="20488" y="619"/>
                    </a:cubicBezTo>
                    <a:lnTo>
                      <a:pt x="7773" y="619"/>
                    </a:lnTo>
                    <a:cubicBezTo>
                      <a:pt x="7025" y="228"/>
                      <a:pt x="6212" y="1"/>
                      <a:pt x="53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3076;p54">
                <a:extLst>
                  <a:ext uri="{FF2B5EF4-FFF2-40B4-BE49-F238E27FC236}">
                    <a16:creationId xmlns:a16="http://schemas.microsoft.com/office/drawing/2014/main" id="{4CF80835-B739-E078-9C1B-C069665AED73}"/>
                  </a:ext>
                </a:extLst>
              </p:cNvPr>
              <p:cNvSpPr/>
              <p:nvPr/>
            </p:nvSpPr>
            <p:spPr>
              <a:xfrm>
                <a:off x="-2237350" y="-1041550"/>
                <a:ext cx="41500" cy="167500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6700" extrusionOk="0">
                    <a:moveTo>
                      <a:pt x="1" y="0"/>
                    </a:moveTo>
                    <a:lnTo>
                      <a:pt x="1" y="6699"/>
                    </a:lnTo>
                    <a:lnTo>
                      <a:pt x="1659" y="6699"/>
                    </a:lnTo>
                    <a:lnTo>
                      <a:pt x="16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94BAA45-BABF-80D1-1C31-9F637C9FE996}"/>
              </a:ext>
            </a:extLst>
          </p:cNvPr>
          <p:cNvGrpSpPr/>
          <p:nvPr/>
        </p:nvGrpSpPr>
        <p:grpSpPr>
          <a:xfrm>
            <a:off x="1620649" y="3463964"/>
            <a:ext cx="385076" cy="385076"/>
            <a:chOff x="4767335" y="3720586"/>
            <a:chExt cx="795537" cy="795537"/>
          </a:xfrm>
        </p:grpSpPr>
        <p:grpSp>
          <p:nvGrpSpPr>
            <p:cNvPr id="13" name="Google Shape;2995;p52">
              <a:extLst>
                <a:ext uri="{FF2B5EF4-FFF2-40B4-BE49-F238E27FC236}">
                  <a16:creationId xmlns:a16="http://schemas.microsoft.com/office/drawing/2014/main" id="{D2E57FAE-C4B0-AAD3-48C4-6A366FDC807C}"/>
                </a:ext>
              </a:extLst>
            </p:cNvPr>
            <p:cNvGrpSpPr/>
            <p:nvPr/>
          </p:nvGrpSpPr>
          <p:grpSpPr>
            <a:xfrm>
              <a:off x="4767335" y="3720586"/>
              <a:ext cx="795537" cy="795537"/>
              <a:chOff x="851175" y="1582401"/>
              <a:chExt cx="964872" cy="964872"/>
            </a:xfrm>
          </p:grpSpPr>
          <p:sp>
            <p:nvSpPr>
              <p:cNvPr id="26" name="Google Shape;2996;p52">
                <a:extLst>
                  <a:ext uri="{FF2B5EF4-FFF2-40B4-BE49-F238E27FC236}">
                    <a16:creationId xmlns:a16="http://schemas.microsoft.com/office/drawing/2014/main" id="{858B6873-8595-6385-47D8-F93C9080C433}"/>
                  </a:ext>
                </a:extLst>
              </p:cNvPr>
              <p:cNvSpPr/>
              <p:nvPr/>
            </p:nvSpPr>
            <p:spPr>
              <a:xfrm>
                <a:off x="851175" y="1582401"/>
                <a:ext cx="964872" cy="964872"/>
              </a:xfrm>
              <a:custGeom>
                <a:avLst/>
                <a:gdLst/>
                <a:ahLst/>
                <a:cxnLst/>
                <a:rect l="l" t="t" r="r" b="b"/>
                <a:pathLst>
                  <a:path w="18493" h="18493" extrusionOk="0">
                    <a:moveTo>
                      <a:pt x="3381" y="1"/>
                    </a:moveTo>
                    <a:lnTo>
                      <a:pt x="0" y="3382"/>
                    </a:lnTo>
                    <a:lnTo>
                      <a:pt x="0" y="15845"/>
                    </a:lnTo>
                    <a:lnTo>
                      <a:pt x="469" y="15845"/>
                    </a:lnTo>
                    <a:lnTo>
                      <a:pt x="469" y="17291"/>
                    </a:lnTo>
                    <a:lnTo>
                      <a:pt x="0" y="17291"/>
                    </a:lnTo>
                    <a:lnTo>
                      <a:pt x="0" y="18493"/>
                    </a:lnTo>
                    <a:lnTo>
                      <a:pt x="15967" y="18493"/>
                    </a:lnTo>
                    <a:lnTo>
                      <a:pt x="18492" y="15988"/>
                    </a:lnTo>
                    <a:lnTo>
                      <a:pt x="18492" y="12383"/>
                    </a:lnTo>
                    <a:lnTo>
                      <a:pt x="17942" y="12383"/>
                    </a:lnTo>
                    <a:lnTo>
                      <a:pt x="17942" y="10937"/>
                    </a:lnTo>
                    <a:lnTo>
                      <a:pt x="18492" y="10937"/>
                    </a:lnTo>
                    <a:lnTo>
                      <a:pt x="18492" y="9980"/>
                    </a:lnTo>
                    <a:lnTo>
                      <a:pt x="17942" y="9980"/>
                    </a:lnTo>
                    <a:lnTo>
                      <a:pt x="17942" y="8534"/>
                    </a:lnTo>
                    <a:lnTo>
                      <a:pt x="18492" y="8534"/>
                    </a:lnTo>
                    <a:lnTo>
                      <a:pt x="18492" y="7495"/>
                    </a:lnTo>
                    <a:lnTo>
                      <a:pt x="17392" y="7495"/>
                    </a:lnTo>
                    <a:lnTo>
                      <a:pt x="17392" y="3667"/>
                    </a:lnTo>
                    <a:lnTo>
                      <a:pt x="18492" y="3667"/>
                    </a:lnTo>
                    <a:lnTo>
                      <a:pt x="18492" y="1"/>
                    </a:lnTo>
                    <a:lnTo>
                      <a:pt x="10570" y="1"/>
                    </a:lnTo>
                    <a:lnTo>
                      <a:pt x="10570" y="917"/>
                    </a:lnTo>
                    <a:lnTo>
                      <a:pt x="8146" y="917"/>
                    </a:lnTo>
                    <a:lnTo>
                      <a:pt x="81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128588" algn="bl" rotWithShape="0">
                  <a:schemeClr val="lt2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997;p52">
                <a:extLst>
                  <a:ext uri="{FF2B5EF4-FFF2-40B4-BE49-F238E27FC236}">
                    <a16:creationId xmlns:a16="http://schemas.microsoft.com/office/drawing/2014/main" id="{40B51867-63FF-B218-3C4E-9FD08B96ED06}"/>
                  </a:ext>
                </a:extLst>
              </p:cNvPr>
              <p:cNvSpPr/>
              <p:nvPr/>
            </p:nvSpPr>
            <p:spPr>
              <a:xfrm>
                <a:off x="851175" y="1582401"/>
                <a:ext cx="964872" cy="964872"/>
              </a:xfrm>
              <a:custGeom>
                <a:avLst/>
                <a:gdLst/>
                <a:ahLst/>
                <a:cxnLst/>
                <a:rect l="l" t="t" r="r" b="b"/>
                <a:pathLst>
                  <a:path w="18493" h="18493" extrusionOk="0">
                    <a:moveTo>
                      <a:pt x="3381" y="1"/>
                    </a:moveTo>
                    <a:lnTo>
                      <a:pt x="0" y="3382"/>
                    </a:lnTo>
                    <a:lnTo>
                      <a:pt x="0" y="15845"/>
                    </a:lnTo>
                    <a:lnTo>
                      <a:pt x="469" y="15845"/>
                    </a:lnTo>
                    <a:lnTo>
                      <a:pt x="469" y="17291"/>
                    </a:lnTo>
                    <a:lnTo>
                      <a:pt x="0" y="17291"/>
                    </a:lnTo>
                    <a:lnTo>
                      <a:pt x="0" y="18493"/>
                    </a:lnTo>
                    <a:lnTo>
                      <a:pt x="15967" y="18493"/>
                    </a:lnTo>
                    <a:lnTo>
                      <a:pt x="18492" y="15988"/>
                    </a:lnTo>
                    <a:lnTo>
                      <a:pt x="18492" y="12383"/>
                    </a:lnTo>
                    <a:lnTo>
                      <a:pt x="17942" y="12383"/>
                    </a:lnTo>
                    <a:lnTo>
                      <a:pt x="17942" y="10937"/>
                    </a:lnTo>
                    <a:lnTo>
                      <a:pt x="18492" y="10937"/>
                    </a:lnTo>
                    <a:lnTo>
                      <a:pt x="18492" y="9980"/>
                    </a:lnTo>
                    <a:lnTo>
                      <a:pt x="17942" y="9980"/>
                    </a:lnTo>
                    <a:lnTo>
                      <a:pt x="17942" y="8534"/>
                    </a:lnTo>
                    <a:lnTo>
                      <a:pt x="18492" y="8534"/>
                    </a:lnTo>
                    <a:lnTo>
                      <a:pt x="18492" y="7495"/>
                    </a:lnTo>
                    <a:lnTo>
                      <a:pt x="17392" y="7495"/>
                    </a:lnTo>
                    <a:lnTo>
                      <a:pt x="17392" y="3667"/>
                    </a:lnTo>
                    <a:lnTo>
                      <a:pt x="18492" y="3667"/>
                    </a:lnTo>
                    <a:lnTo>
                      <a:pt x="18492" y="1"/>
                    </a:lnTo>
                    <a:lnTo>
                      <a:pt x="10570" y="1"/>
                    </a:lnTo>
                    <a:lnTo>
                      <a:pt x="10570" y="917"/>
                    </a:lnTo>
                    <a:lnTo>
                      <a:pt x="8146" y="917"/>
                    </a:lnTo>
                    <a:lnTo>
                      <a:pt x="81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128588" algn="bl" rotWithShape="0">
                  <a:schemeClr val="lt2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" name="Google Shape;3004;p52">
              <a:extLst>
                <a:ext uri="{FF2B5EF4-FFF2-40B4-BE49-F238E27FC236}">
                  <a16:creationId xmlns:a16="http://schemas.microsoft.com/office/drawing/2014/main" id="{0C71981C-BF72-7D13-6FCD-E34A3BFF4210}"/>
                </a:ext>
              </a:extLst>
            </p:cNvPr>
            <p:cNvGrpSpPr/>
            <p:nvPr/>
          </p:nvGrpSpPr>
          <p:grpSpPr>
            <a:xfrm>
              <a:off x="4941866" y="3895417"/>
              <a:ext cx="446475" cy="445875"/>
              <a:chOff x="-8121750" y="1486725"/>
              <a:chExt cx="446475" cy="445875"/>
            </a:xfrm>
          </p:grpSpPr>
          <p:sp>
            <p:nvSpPr>
              <p:cNvPr id="16" name="Google Shape;3005;p52">
                <a:extLst>
                  <a:ext uri="{FF2B5EF4-FFF2-40B4-BE49-F238E27FC236}">
                    <a16:creationId xmlns:a16="http://schemas.microsoft.com/office/drawing/2014/main" id="{70A6956B-08CA-6769-0C76-1BEAF71DA641}"/>
                  </a:ext>
                </a:extLst>
              </p:cNvPr>
              <p:cNvSpPr/>
              <p:nvPr/>
            </p:nvSpPr>
            <p:spPr>
              <a:xfrm>
                <a:off x="-7950975" y="1657275"/>
                <a:ext cx="240250" cy="39425"/>
              </a:xfrm>
              <a:custGeom>
                <a:avLst/>
                <a:gdLst/>
                <a:ahLst/>
                <a:cxnLst/>
                <a:rect l="l" t="t" r="r" b="b"/>
                <a:pathLst>
                  <a:path w="9610" h="1577" extrusionOk="0">
                    <a:moveTo>
                      <a:pt x="2077" y="1"/>
                    </a:moveTo>
                    <a:cubicBezTo>
                      <a:pt x="1377" y="1"/>
                      <a:pt x="696" y="26"/>
                      <a:pt x="58" y="72"/>
                    </a:cubicBezTo>
                    <a:cubicBezTo>
                      <a:pt x="29" y="564"/>
                      <a:pt x="0" y="1056"/>
                      <a:pt x="0" y="1577"/>
                    </a:cubicBezTo>
                    <a:lnTo>
                      <a:pt x="9609" y="1577"/>
                    </a:lnTo>
                    <a:cubicBezTo>
                      <a:pt x="9291" y="1316"/>
                      <a:pt x="8712" y="998"/>
                      <a:pt x="7873" y="738"/>
                    </a:cubicBezTo>
                    <a:cubicBezTo>
                      <a:pt x="6164" y="204"/>
                      <a:pt x="4046" y="1"/>
                      <a:pt x="20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3006;p52">
                <a:extLst>
                  <a:ext uri="{FF2B5EF4-FFF2-40B4-BE49-F238E27FC236}">
                    <a16:creationId xmlns:a16="http://schemas.microsoft.com/office/drawing/2014/main" id="{3FEBAA01-FC79-A0E9-0B3F-2D0554597C39}"/>
                  </a:ext>
                </a:extLst>
              </p:cNvPr>
              <p:cNvSpPr/>
              <p:nvPr/>
            </p:nvSpPr>
            <p:spPr>
              <a:xfrm>
                <a:off x="-7821475" y="1722725"/>
                <a:ext cx="110750" cy="34775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1391" extrusionOk="0">
                    <a:moveTo>
                      <a:pt x="59" y="1"/>
                    </a:moveTo>
                    <a:cubicBezTo>
                      <a:pt x="59" y="493"/>
                      <a:pt x="30" y="956"/>
                      <a:pt x="1" y="1390"/>
                    </a:cubicBezTo>
                    <a:cubicBezTo>
                      <a:pt x="1014" y="1274"/>
                      <a:pt x="1911" y="1072"/>
                      <a:pt x="2693" y="840"/>
                    </a:cubicBezTo>
                    <a:cubicBezTo>
                      <a:pt x="3532" y="580"/>
                      <a:pt x="4111" y="261"/>
                      <a:pt x="4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3007;p52">
                <a:extLst>
                  <a:ext uri="{FF2B5EF4-FFF2-40B4-BE49-F238E27FC236}">
                    <a16:creationId xmlns:a16="http://schemas.microsoft.com/office/drawing/2014/main" id="{646CD710-B15B-7595-4AC6-2ACA18FB2A63}"/>
                  </a:ext>
                </a:extLst>
              </p:cNvPr>
              <p:cNvSpPr/>
              <p:nvPr/>
            </p:nvSpPr>
            <p:spPr>
              <a:xfrm>
                <a:off x="-8121750" y="1490475"/>
                <a:ext cx="180925" cy="219250"/>
              </a:xfrm>
              <a:custGeom>
                <a:avLst/>
                <a:gdLst/>
                <a:ahLst/>
                <a:cxnLst/>
                <a:rect l="l" t="t" r="r" b="b"/>
                <a:pathLst>
                  <a:path w="7237" h="8770" extrusionOk="0">
                    <a:moveTo>
                      <a:pt x="7236" y="0"/>
                    </a:moveTo>
                    <a:lnTo>
                      <a:pt x="7236" y="0"/>
                    </a:lnTo>
                    <a:cubicBezTo>
                      <a:pt x="3127" y="782"/>
                      <a:pt x="1" y="4400"/>
                      <a:pt x="1" y="8770"/>
                    </a:cubicBezTo>
                    <a:cubicBezTo>
                      <a:pt x="1" y="7178"/>
                      <a:pt x="2664" y="6165"/>
                      <a:pt x="5905" y="5789"/>
                    </a:cubicBezTo>
                    <a:cubicBezTo>
                      <a:pt x="6050" y="4023"/>
                      <a:pt x="6426" y="1563"/>
                      <a:pt x="72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3008;p52">
                <a:extLst>
                  <a:ext uri="{FF2B5EF4-FFF2-40B4-BE49-F238E27FC236}">
                    <a16:creationId xmlns:a16="http://schemas.microsoft.com/office/drawing/2014/main" id="{BECBA5E1-94AF-829E-98B0-F165DC583F94}"/>
                  </a:ext>
                </a:extLst>
              </p:cNvPr>
              <p:cNvSpPr/>
              <p:nvPr/>
            </p:nvSpPr>
            <p:spPr>
              <a:xfrm>
                <a:off x="-8121750" y="1709700"/>
                <a:ext cx="180925" cy="219275"/>
              </a:xfrm>
              <a:custGeom>
                <a:avLst/>
                <a:gdLst/>
                <a:ahLst/>
                <a:cxnLst/>
                <a:rect l="l" t="t" r="r" b="b"/>
                <a:pathLst>
                  <a:path w="7237" h="8771" extrusionOk="0">
                    <a:moveTo>
                      <a:pt x="1" y="1"/>
                    </a:moveTo>
                    <a:cubicBezTo>
                      <a:pt x="1" y="4371"/>
                      <a:pt x="3127" y="7989"/>
                      <a:pt x="7236" y="8770"/>
                    </a:cubicBezTo>
                    <a:cubicBezTo>
                      <a:pt x="6426" y="7236"/>
                      <a:pt x="6050" y="4747"/>
                      <a:pt x="5905" y="2982"/>
                    </a:cubicBezTo>
                    <a:cubicBezTo>
                      <a:pt x="2664" y="2606"/>
                      <a:pt x="1" y="1593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3009;p52">
                <a:extLst>
                  <a:ext uri="{FF2B5EF4-FFF2-40B4-BE49-F238E27FC236}">
                    <a16:creationId xmlns:a16="http://schemas.microsoft.com/office/drawing/2014/main" id="{6E0963A9-3081-6A21-5D59-1BCD32CEDC85}"/>
                  </a:ext>
                </a:extLst>
              </p:cNvPr>
              <p:cNvSpPr/>
              <p:nvPr/>
            </p:nvSpPr>
            <p:spPr>
              <a:xfrm>
                <a:off x="-7948075" y="1786400"/>
                <a:ext cx="98425" cy="146200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5848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45" y="1332"/>
                      <a:pt x="347" y="2577"/>
                      <a:pt x="637" y="3590"/>
                    </a:cubicBezTo>
                    <a:cubicBezTo>
                      <a:pt x="984" y="4921"/>
                      <a:pt x="1389" y="5587"/>
                      <a:pt x="1679" y="5847"/>
                    </a:cubicBezTo>
                    <a:lnTo>
                      <a:pt x="2258" y="5847"/>
                    </a:lnTo>
                    <a:cubicBezTo>
                      <a:pt x="2547" y="5587"/>
                      <a:pt x="2952" y="4921"/>
                      <a:pt x="3328" y="3590"/>
                    </a:cubicBezTo>
                    <a:cubicBezTo>
                      <a:pt x="3589" y="2577"/>
                      <a:pt x="3792" y="1332"/>
                      <a:pt x="3936" y="1"/>
                    </a:cubicBezTo>
                    <a:lnTo>
                      <a:pt x="3936" y="1"/>
                    </a:lnTo>
                    <a:cubicBezTo>
                      <a:pt x="3285" y="59"/>
                      <a:pt x="2627" y="88"/>
                      <a:pt x="1968" y="88"/>
                    </a:cubicBezTo>
                    <a:cubicBezTo>
                      <a:pt x="1310" y="88"/>
                      <a:pt x="651" y="59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3010;p52">
                <a:extLst>
                  <a:ext uri="{FF2B5EF4-FFF2-40B4-BE49-F238E27FC236}">
                    <a16:creationId xmlns:a16="http://schemas.microsoft.com/office/drawing/2014/main" id="{8FE89C1A-C3A6-2240-A575-EBC9D67731E4}"/>
                  </a:ext>
                </a:extLst>
              </p:cNvPr>
              <p:cNvSpPr/>
              <p:nvPr/>
            </p:nvSpPr>
            <p:spPr>
              <a:xfrm>
                <a:off x="-7856925" y="1709725"/>
                <a:ext cx="181650" cy="219250"/>
              </a:xfrm>
              <a:custGeom>
                <a:avLst/>
                <a:gdLst/>
                <a:ahLst/>
                <a:cxnLst/>
                <a:rect l="l" t="t" r="r" b="b"/>
                <a:pathLst>
                  <a:path w="7266" h="8770" extrusionOk="0">
                    <a:moveTo>
                      <a:pt x="7265" y="0"/>
                    </a:moveTo>
                    <a:lnTo>
                      <a:pt x="7265" y="0"/>
                    </a:lnTo>
                    <a:cubicBezTo>
                      <a:pt x="7265" y="1592"/>
                      <a:pt x="4603" y="2605"/>
                      <a:pt x="1361" y="2981"/>
                    </a:cubicBezTo>
                    <a:cubicBezTo>
                      <a:pt x="1187" y="4746"/>
                      <a:pt x="811" y="7235"/>
                      <a:pt x="1" y="8769"/>
                    </a:cubicBezTo>
                    <a:cubicBezTo>
                      <a:pt x="4140" y="7988"/>
                      <a:pt x="7265" y="4370"/>
                      <a:pt x="72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3011;p52">
                <a:extLst>
                  <a:ext uri="{FF2B5EF4-FFF2-40B4-BE49-F238E27FC236}">
                    <a16:creationId xmlns:a16="http://schemas.microsoft.com/office/drawing/2014/main" id="{DBF3A2F9-469D-07E5-51B2-6D678992072C}"/>
                  </a:ext>
                </a:extLst>
              </p:cNvPr>
              <p:cNvSpPr/>
              <p:nvPr/>
            </p:nvSpPr>
            <p:spPr>
              <a:xfrm>
                <a:off x="-7948075" y="1486725"/>
                <a:ext cx="272800" cy="223000"/>
              </a:xfrm>
              <a:custGeom>
                <a:avLst/>
                <a:gdLst/>
                <a:ahLst/>
                <a:cxnLst/>
                <a:rect l="l" t="t" r="r" b="b"/>
                <a:pathLst>
                  <a:path w="10912" h="8920" extrusionOk="0">
                    <a:moveTo>
                      <a:pt x="1992" y="0"/>
                    </a:moveTo>
                    <a:cubicBezTo>
                      <a:pt x="1888" y="0"/>
                      <a:pt x="1783" y="2"/>
                      <a:pt x="1679" y="6"/>
                    </a:cubicBezTo>
                    <a:cubicBezTo>
                      <a:pt x="1389" y="266"/>
                      <a:pt x="984" y="932"/>
                      <a:pt x="637" y="2263"/>
                    </a:cubicBezTo>
                    <a:cubicBezTo>
                      <a:pt x="347" y="3305"/>
                      <a:pt x="145" y="4521"/>
                      <a:pt x="0" y="5852"/>
                    </a:cubicBezTo>
                    <a:cubicBezTo>
                      <a:pt x="666" y="5794"/>
                      <a:pt x="1302" y="5765"/>
                      <a:pt x="1968" y="5765"/>
                    </a:cubicBezTo>
                    <a:cubicBezTo>
                      <a:pt x="6396" y="5765"/>
                      <a:pt x="10911" y="6865"/>
                      <a:pt x="10911" y="8920"/>
                    </a:cubicBezTo>
                    <a:cubicBezTo>
                      <a:pt x="10911" y="4016"/>
                      <a:pt x="6941" y="0"/>
                      <a:pt x="1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3012;p52">
                <a:extLst>
                  <a:ext uri="{FF2B5EF4-FFF2-40B4-BE49-F238E27FC236}">
                    <a16:creationId xmlns:a16="http://schemas.microsoft.com/office/drawing/2014/main" id="{F0AB7C0B-E6E1-2024-94A3-F84F63BEEA39}"/>
                  </a:ext>
                </a:extLst>
              </p:cNvPr>
              <p:cNvSpPr/>
              <p:nvPr/>
            </p:nvSpPr>
            <p:spPr>
              <a:xfrm>
                <a:off x="-8087000" y="1722725"/>
                <a:ext cx="110725" cy="34775"/>
              </a:xfrm>
              <a:custGeom>
                <a:avLst/>
                <a:gdLst/>
                <a:ahLst/>
                <a:cxnLst/>
                <a:rect l="l" t="t" r="r" b="b"/>
                <a:pathLst>
                  <a:path w="4429" h="1391" extrusionOk="0">
                    <a:moveTo>
                      <a:pt x="0" y="1"/>
                    </a:moveTo>
                    <a:cubicBezTo>
                      <a:pt x="347" y="290"/>
                      <a:pt x="897" y="580"/>
                      <a:pt x="1737" y="840"/>
                    </a:cubicBezTo>
                    <a:cubicBezTo>
                      <a:pt x="2518" y="1072"/>
                      <a:pt x="3444" y="1274"/>
                      <a:pt x="4428" y="1390"/>
                    </a:cubicBezTo>
                    <a:cubicBezTo>
                      <a:pt x="4399" y="927"/>
                      <a:pt x="4399" y="464"/>
                      <a:pt x="43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3013;p52">
                <a:extLst>
                  <a:ext uri="{FF2B5EF4-FFF2-40B4-BE49-F238E27FC236}">
                    <a16:creationId xmlns:a16="http://schemas.microsoft.com/office/drawing/2014/main" id="{35BF46C0-D402-9A8E-72F9-C8C7C02452BC}"/>
                  </a:ext>
                </a:extLst>
              </p:cNvPr>
              <p:cNvSpPr/>
              <p:nvPr/>
            </p:nvSpPr>
            <p:spPr>
              <a:xfrm>
                <a:off x="-8087000" y="1661950"/>
                <a:ext cx="110725" cy="34750"/>
              </a:xfrm>
              <a:custGeom>
                <a:avLst/>
                <a:gdLst/>
                <a:ahLst/>
                <a:cxnLst/>
                <a:rect l="l" t="t" r="r" b="b"/>
                <a:pathLst>
                  <a:path w="4429" h="1390" extrusionOk="0">
                    <a:moveTo>
                      <a:pt x="4428" y="1"/>
                    </a:moveTo>
                    <a:cubicBezTo>
                      <a:pt x="3444" y="116"/>
                      <a:pt x="2518" y="319"/>
                      <a:pt x="1737" y="551"/>
                    </a:cubicBezTo>
                    <a:cubicBezTo>
                      <a:pt x="897" y="811"/>
                      <a:pt x="347" y="1129"/>
                      <a:pt x="0" y="1390"/>
                    </a:cubicBezTo>
                    <a:lnTo>
                      <a:pt x="4370" y="1390"/>
                    </a:lnTo>
                    <a:cubicBezTo>
                      <a:pt x="4399" y="927"/>
                      <a:pt x="4399" y="464"/>
                      <a:pt x="44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3014;p52">
                <a:extLst>
                  <a:ext uri="{FF2B5EF4-FFF2-40B4-BE49-F238E27FC236}">
                    <a16:creationId xmlns:a16="http://schemas.microsoft.com/office/drawing/2014/main" id="{3873D135-7F23-CF4D-AC04-D3206FFA8360}"/>
                  </a:ext>
                </a:extLst>
              </p:cNvPr>
              <p:cNvSpPr/>
              <p:nvPr/>
            </p:nvSpPr>
            <p:spPr>
              <a:xfrm>
                <a:off x="-7950975" y="1722725"/>
                <a:ext cx="10492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4197" h="1583" extrusionOk="0">
                    <a:moveTo>
                      <a:pt x="0" y="1"/>
                    </a:moveTo>
                    <a:cubicBezTo>
                      <a:pt x="0" y="522"/>
                      <a:pt x="29" y="1014"/>
                      <a:pt x="58" y="1506"/>
                    </a:cubicBezTo>
                    <a:cubicBezTo>
                      <a:pt x="740" y="1552"/>
                      <a:pt x="1463" y="1582"/>
                      <a:pt x="2200" y="1582"/>
                    </a:cubicBezTo>
                    <a:cubicBezTo>
                      <a:pt x="2841" y="1582"/>
                      <a:pt x="3493" y="1560"/>
                      <a:pt x="4139" y="1506"/>
                    </a:cubicBezTo>
                    <a:cubicBezTo>
                      <a:pt x="4168" y="1014"/>
                      <a:pt x="4168" y="522"/>
                      <a:pt x="4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" name="Google Shape;2733;p47">
            <a:extLst>
              <a:ext uri="{FF2B5EF4-FFF2-40B4-BE49-F238E27FC236}">
                <a16:creationId xmlns:a16="http://schemas.microsoft.com/office/drawing/2014/main" id="{476DA7B6-8C69-0D78-F379-7EAEE413F80B}"/>
              </a:ext>
            </a:extLst>
          </p:cNvPr>
          <p:cNvSpPr txBox="1">
            <a:spLocks/>
          </p:cNvSpPr>
          <p:nvPr/>
        </p:nvSpPr>
        <p:spPr>
          <a:xfrm>
            <a:off x="2017621" y="3491126"/>
            <a:ext cx="3635034" cy="318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139700" indent="0" algn="l"/>
            <a:r>
              <a:rPr lang="en-US" dirty="0"/>
              <a:t>Dijkstra: Multi-path, weighted graphs.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2BC16C8-63B1-B290-7EEB-A79647A9465A}"/>
              </a:ext>
            </a:extLst>
          </p:cNvPr>
          <p:cNvGrpSpPr/>
          <p:nvPr/>
        </p:nvGrpSpPr>
        <p:grpSpPr>
          <a:xfrm>
            <a:off x="1619467" y="4616720"/>
            <a:ext cx="385076" cy="385076"/>
            <a:chOff x="4959865" y="3151793"/>
            <a:chExt cx="795523" cy="795523"/>
          </a:xfrm>
        </p:grpSpPr>
        <p:sp>
          <p:nvSpPr>
            <p:cNvPr id="30" name="Google Shape;3058;p54">
              <a:extLst>
                <a:ext uri="{FF2B5EF4-FFF2-40B4-BE49-F238E27FC236}">
                  <a16:creationId xmlns:a16="http://schemas.microsoft.com/office/drawing/2014/main" id="{46B02E2A-9F6D-CBC5-8746-DC60495A45C3}"/>
                </a:ext>
              </a:extLst>
            </p:cNvPr>
            <p:cNvSpPr/>
            <p:nvPr/>
          </p:nvSpPr>
          <p:spPr>
            <a:xfrm>
              <a:off x="4959865" y="3151793"/>
              <a:ext cx="795523" cy="795523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" name="Google Shape;3061;p54">
              <a:extLst>
                <a:ext uri="{FF2B5EF4-FFF2-40B4-BE49-F238E27FC236}">
                  <a16:creationId xmlns:a16="http://schemas.microsoft.com/office/drawing/2014/main" id="{C43B596E-0FCC-4E51-EAFF-86B34C60B2AC}"/>
                </a:ext>
              </a:extLst>
            </p:cNvPr>
            <p:cNvGrpSpPr/>
            <p:nvPr/>
          </p:nvGrpSpPr>
          <p:grpSpPr>
            <a:xfrm>
              <a:off x="5133598" y="3325525"/>
              <a:ext cx="448057" cy="448057"/>
              <a:chOff x="-7885925" y="2763950"/>
              <a:chExt cx="446450" cy="446450"/>
            </a:xfrm>
          </p:grpSpPr>
          <p:sp>
            <p:nvSpPr>
              <p:cNvPr id="32" name="Google Shape;3062;p54">
                <a:extLst>
                  <a:ext uri="{FF2B5EF4-FFF2-40B4-BE49-F238E27FC236}">
                    <a16:creationId xmlns:a16="http://schemas.microsoft.com/office/drawing/2014/main" id="{2BCA3DC2-FDF9-28A5-C220-5BC0E6FE1614}"/>
                  </a:ext>
                </a:extLst>
              </p:cNvPr>
              <p:cNvSpPr/>
              <p:nvPr/>
            </p:nvSpPr>
            <p:spPr>
              <a:xfrm>
                <a:off x="-7815750" y="3036725"/>
                <a:ext cx="64425" cy="64425"/>
              </a:xfrm>
              <a:custGeom>
                <a:avLst/>
                <a:gdLst/>
                <a:ahLst/>
                <a:cxnLst/>
                <a:rect l="l" t="t" r="r" b="b"/>
                <a:pathLst>
                  <a:path w="2577" h="2577" extrusionOk="0">
                    <a:moveTo>
                      <a:pt x="724" y="0"/>
                    </a:moveTo>
                    <a:lnTo>
                      <a:pt x="0" y="724"/>
                    </a:lnTo>
                    <a:lnTo>
                      <a:pt x="550" y="1274"/>
                    </a:lnTo>
                    <a:lnTo>
                      <a:pt x="0" y="1853"/>
                    </a:lnTo>
                    <a:lnTo>
                      <a:pt x="724" y="2576"/>
                    </a:lnTo>
                    <a:lnTo>
                      <a:pt x="1274" y="2026"/>
                    </a:lnTo>
                    <a:lnTo>
                      <a:pt x="1853" y="2576"/>
                    </a:lnTo>
                    <a:lnTo>
                      <a:pt x="2576" y="1853"/>
                    </a:lnTo>
                    <a:lnTo>
                      <a:pt x="2026" y="1274"/>
                    </a:lnTo>
                    <a:lnTo>
                      <a:pt x="2576" y="724"/>
                    </a:lnTo>
                    <a:lnTo>
                      <a:pt x="1853" y="0"/>
                    </a:lnTo>
                    <a:lnTo>
                      <a:pt x="1274" y="550"/>
                    </a:lnTo>
                    <a:lnTo>
                      <a:pt x="72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063;p54">
                <a:extLst>
                  <a:ext uri="{FF2B5EF4-FFF2-40B4-BE49-F238E27FC236}">
                    <a16:creationId xmlns:a16="http://schemas.microsoft.com/office/drawing/2014/main" id="{E0E4E02D-9CD0-7B26-97A0-5238E0F792A0}"/>
                  </a:ext>
                </a:extLst>
              </p:cNvPr>
              <p:cNvSpPr/>
              <p:nvPr/>
            </p:nvSpPr>
            <p:spPr>
              <a:xfrm>
                <a:off x="-7820100" y="3131500"/>
                <a:ext cx="78900" cy="26075"/>
              </a:xfrm>
              <a:custGeom>
                <a:avLst/>
                <a:gdLst/>
                <a:ahLst/>
                <a:cxnLst/>
                <a:rect l="l" t="t" r="r" b="b"/>
                <a:pathLst>
                  <a:path w="3156" h="1043" extrusionOk="0">
                    <a:moveTo>
                      <a:pt x="1" y="1"/>
                    </a:moveTo>
                    <a:lnTo>
                      <a:pt x="1" y="1043"/>
                    </a:lnTo>
                    <a:lnTo>
                      <a:pt x="3156" y="1043"/>
                    </a:lnTo>
                    <a:lnTo>
                      <a:pt x="31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064;p54">
                <a:extLst>
                  <a:ext uri="{FF2B5EF4-FFF2-40B4-BE49-F238E27FC236}">
                    <a16:creationId xmlns:a16="http://schemas.microsoft.com/office/drawing/2014/main" id="{618A664A-0D11-9185-24A9-02EB25F01F4B}"/>
                  </a:ext>
                </a:extLst>
              </p:cNvPr>
              <p:cNvSpPr/>
              <p:nvPr/>
            </p:nvSpPr>
            <p:spPr>
              <a:xfrm>
                <a:off x="-7820100" y="3183600"/>
                <a:ext cx="78900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3156" h="1072" extrusionOk="0">
                    <a:moveTo>
                      <a:pt x="1" y="1"/>
                    </a:moveTo>
                    <a:lnTo>
                      <a:pt x="1" y="1072"/>
                    </a:lnTo>
                    <a:lnTo>
                      <a:pt x="3156" y="1072"/>
                    </a:lnTo>
                    <a:lnTo>
                      <a:pt x="31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065;p54">
                <a:extLst>
                  <a:ext uri="{FF2B5EF4-FFF2-40B4-BE49-F238E27FC236}">
                    <a16:creationId xmlns:a16="http://schemas.microsoft.com/office/drawing/2014/main" id="{F6BFF144-CA9E-4E44-516E-87272CDC5DEE}"/>
                  </a:ext>
                </a:extLst>
              </p:cNvPr>
              <p:cNvSpPr/>
              <p:nvPr/>
            </p:nvSpPr>
            <p:spPr>
              <a:xfrm>
                <a:off x="-7623275" y="2776975"/>
                <a:ext cx="131700" cy="117950"/>
              </a:xfrm>
              <a:custGeom>
                <a:avLst/>
                <a:gdLst/>
                <a:ahLst/>
                <a:cxnLst/>
                <a:rect l="l" t="t" r="r" b="b"/>
                <a:pathLst>
                  <a:path w="5268" h="4718" extrusionOk="0">
                    <a:moveTo>
                      <a:pt x="1071" y="0"/>
                    </a:moveTo>
                    <a:lnTo>
                      <a:pt x="1071" y="1042"/>
                    </a:lnTo>
                    <a:lnTo>
                      <a:pt x="0" y="1042"/>
                    </a:lnTo>
                    <a:lnTo>
                      <a:pt x="0" y="2113"/>
                    </a:lnTo>
                    <a:lnTo>
                      <a:pt x="1071" y="2113"/>
                    </a:lnTo>
                    <a:lnTo>
                      <a:pt x="1071" y="4718"/>
                    </a:lnTo>
                    <a:lnTo>
                      <a:pt x="2113" y="4718"/>
                    </a:lnTo>
                    <a:lnTo>
                      <a:pt x="2113" y="2113"/>
                    </a:lnTo>
                    <a:lnTo>
                      <a:pt x="5268" y="2113"/>
                    </a:lnTo>
                    <a:lnTo>
                      <a:pt x="5268" y="1042"/>
                    </a:lnTo>
                    <a:lnTo>
                      <a:pt x="2113" y="1042"/>
                    </a:lnTo>
                    <a:lnTo>
                      <a:pt x="211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066;p54">
                <a:extLst>
                  <a:ext uri="{FF2B5EF4-FFF2-40B4-BE49-F238E27FC236}">
                    <a16:creationId xmlns:a16="http://schemas.microsoft.com/office/drawing/2014/main" id="{7A070F7B-AE2F-5DB1-E3AC-BF127DE04964}"/>
                  </a:ext>
                </a:extLst>
              </p:cNvPr>
              <p:cNvSpPr/>
              <p:nvPr/>
            </p:nvSpPr>
            <p:spPr>
              <a:xfrm>
                <a:off x="-7527050" y="2872475"/>
                <a:ext cx="70925" cy="7527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3011" extrusionOk="0">
                    <a:moveTo>
                      <a:pt x="724" y="1"/>
                    </a:moveTo>
                    <a:lnTo>
                      <a:pt x="1" y="753"/>
                    </a:lnTo>
                    <a:lnTo>
                      <a:pt x="898" y="1650"/>
                    </a:lnTo>
                    <a:lnTo>
                      <a:pt x="898" y="3011"/>
                    </a:lnTo>
                    <a:lnTo>
                      <a:pt x="1940" y="3011"/>
                    </a:lnTo>
                    <a:lnTo>
                      <a:pt x="1940" y="1650"/>
                    </a:lnTo>
                    <a:lnTo>
                      <a:pt x="2837" y="753"/>
                    </a:lnTo>
                    <a:lnTo>
                      <a:pt x="2084" y="1"/>
                    </a:lnTo>
                    <a:lnTo>
                      <a:pt x="1419" y="695"/>
                    </a:lnTo>
                    <a:lnTo>
                      <a:pt x="72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067;p54">
                <a:extLst>
                  <a:ext uri="{FF2B5EF4-FFF2-40B4-BE49-F238E27FC236}">
                    <a16:creationId xmlns:a16="http://schemas.microsoft.com/office/drawing/2014/main" id="{C320A18A-BEFE-AA84-D6A4-C95C14EB196B}"/>
                  </a:ext>
                </a:extLst>
              </p:cNvPr>
              <p:cNvSpPr/>
              <p:nvPr/>
            </p:nvSpPr>
            <p:spPr>
              <a:xfrm>
                <a:off x="-7623275" y="2986800"/>
                <a:ext cx="131700" cy="143300"/>
              </a:xfrm>
              <a:custGeom>
                <a:avLst/>
                <a:gdLst/>
                <a:ahLst/>
                <a:cxnLst/>
                <a:rect l="l" t="t" r="r" b="b"/>
                <a:pathLst>
                  <a:path w="5268" h="5732" extrusionOk="0">
                    <a:moveTo>
                      <a:pt x="3155" y="2113"/>
                    </a:moveTo>
                    <a:lnTo>
                      <a:pt x="3155" y="3155"/>
                    </a:lnTo>
                    <a:lnTo>
                      <a:pt x="2113" y="3155"/>
                    </a:lnTo>
                    <a:lnTo>
                      <a:pt x="2113" y="2113"/>
                    </a:lnTo>
                    <a:close/>
                    <a:moveTo>
                      <a:pt x="0" y="0"/>
                    </a:moveTo>
                    <a:cubicBezTo>
                      <a:pt x="0" y="1737"/>
                      <a:pt x="376" y="3329"/>
                      <a:pt x="1042" y="4515"/>
                    </a:cubicBezTo>
                    <a:cubicBezTo>
                      <a:pt x="1360" y="5123"/>
                      <a:pt x="1737" y="5528"/>
                      <a:pt x="2113" y="5731"/>
                    </a:cubicBezTo>
                    <a:lnTo>
                      <a:pt x="2113" y="4197"/>
                    </a:lnTo>
                    <a:lnTo>
                      <a:pt x="3155" y="4197"/>
                    </a:lnTo>
                    <a:lnTo>
                      <a:pt x="3155" y="5731"/>
                    </a:lnTo>
                    <a:cubicBezTo>
                      <a:pt x="3531" y="5528"/>
                      <a:pt x="3907" y="5123"/>
                      <a:pt x="4226" y="4515"/>
                    </a:cubicBezTo>
                    <a:cubicBezTo>
                      <a:pt x="4891" y="3329"/>
                      <a:pt x="5239" y="1824"/>
                      <a:pt x="5268" y="0"/>
                    </a:cubicBezTo>
                    <a:lnTo>
                      <a:pt x="3155" y="0"/>
                    </a:lnTo>
                    <a:lnTo>
                      <a:pt x="3155" y="1071"/>
                    </a:lnTo>
                    <a:lnTo>
                      <a:pt x="2113" y="1071"/>
                    </a:lnTo>
                    <a:lnTo>
                      <a:pt x="211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068;p54">
                <a:extLst>
                  <a:ext uri="{FF2B5EF4-FFF2-40B4-BE49-F238E27FC236}">
                    <a16:creationId xmlns:a16="http://schemas.microsoft.com/office/drawing/2014/main" id="{6E8812BA-4EC5-EBE1-5FA6-9A68BBECAB55}"/>
                  </a:ext>
                </a:extLst>
              </p:cNvPr>
              <p:cNvSpPr/>
              <p:nvPr/>
            </p:nvSpPr>
            <p:spPr>
              <a:xfrm>
                <a:off x="-7833125" y="2843525"/>
                <a:ext cx="131000" cy="143300"/>
              </a:xfrm>
              <a:custGeom>
                <a:avLst/>
                <a:gdLst/>
                <a:ahLst/>
                <a:cxnLst/>
                <a:rect l="l" t="t" r="r" b="b"/>
                <a:pathLst>
                  <a:path w="5240" h="5732" extrusionOk="0">
                    <a:moveTo>
                      <a:pt x="3156" y="2606"/>
                    </a:moveTo>
                    <a:lnTo>
                      <a:pt x="3156" y="3648"/>
                    </a:lnTo>
                    <a:lnTo>
                      <a:pt x="2114" y="3648"/>
                    </a:lnTo>
                    <a:lnTo>
                      <a:pt x="2114" y="2606"/>
                    </a:lnTo>
                    <a:close/>
                    <a:moveTo>
                      <a:pt x="2114" y="1"/>
                    </a:moveTo>
                    <a:cubicBezTo>
                      <a:pt x="1737" y="232"/>
                      <a:pt x="1361" y="638"/>
                      <a:pt x="1043" y="1245"/>
                    </a:cubicBezTo>
                    <a:cubicBezTo>
                      <a:pt x="377" y="2403"/>
                      <a:pt x="30" y="3937"/>
                      <a:pt x="1" y="5731"/>
                    </a:cubicBezTo>
                    <a:lnTo>
                      <a:pt x="2114" y="5731"/>
                    </a:lnTo>
                    <a:lnTo>
                      <a:pt x="2114" y="4689"/>
                    </a:lnTo>
                    <a:lnTo>
                      <a:pt x="3156" y="4689"/>
                    </a:lnTo>
                    <a:lnTo>
                      <a:pt x="3156" y="5731"/>
                    </a:lnTo>
                    <a:lnTo>
                      <a:pt x="5239" y="5731"/>
                    </a:lnTo>
                    <a:cubicBezTo>
                      <a:pt x="5239" y="4024"/>
                      <a:pt x="4892" y="2403"/>
                      <a:pt x="4226" y="1245"/>
                    </a:cubicBezTo>
                    <a:cubicBezTo>
                      <a:pt x="3908" y="638"/>
                      <a:pt x="3532" y="232"/>
                      <a:pt x="3156" y="1"/>
                    </a:cubicBezTo>
                    <a:lnTo>
                      <a:pt x="3156" y="1535"/>
                    </a:lnTo>
                    <a:lnTo>
                      <a:pt x="2114" y="1535"/>
                    </a:lnTo>
                    <a:lnTo>
                      <a:pt x="211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069;p54">
                <a:extLst>
                  <a:ext uri="{FF2B5EF4-FFF2-40B4-BE49-F238E27FC236}">
                    <a16:creationId xmlns:a16="http://schemas.microsoft.com/office/drawing/2014/main" id="{BA445A48-1F24-A16A-D1C6-51B92CFD77DC}"/>
                  </a:ext>
                </a:extLst>
              </p:cNvPr>
              <p:cNvSpPr/>
              <p:nvPr/>
            </p:nvSpPr>
            <p:spPr>
              <a:xfrm>
                <a:off x="-7885925" y="2763950"/>
                <a:ext cx="446450" cy="446450"/>
              </a:xfrm>
              <a:custGeom>
                <a:avLst/>
                <a:gdLst/>
                <a:ahLst/>
                <a:cxnLst/>
                <a:rect l="l" t="t" r="r" b="b"/>
                <a:pathLst>
                  <a:path w="17858" h="17858" extrusionOk="0">
                    <a:moveTo>
                      <a:pt x="8422" y="0"/>
                    </a:moveTo>
                    <a:lnTo>
                      <a:pt x="8422" y="3849"/>
                    </a:lnTo>
                    <a:cubicBezTo>
                      <a:pt x="7670" y="2316"/>
                      <a:pt x="6425" y="926"/>
                      <a:pt x="4747" y="926"/>
                    </a:cubicBezTo>
                    <a:cubicBezTo>
                      <a:pt x="3415" y="926"/>
                      <a:pt x="2200" y="1795"/>
                      <a:pt x="1302" y="3386"/>
                    </a:cubicBezTo>
                    <a:cubicBezTo>
                      <a:pt x="145" y="5470"/>
                      <a:pt x="29" y="7872"/>
                      <a:pt x="0" y="8914"/>
                    </a:cubicBezTo>
                    <a:lnTo>
                      <a:pt x="1071" y="8914"/>
                    </a:lnTo>
                    <a:cubicBezTo>
                      <a:pt x="1071" y="7930"/>
                      <a:pt x="1187" y="5760"/>
                      <a:pt x="2229" y="3907"/>
                    </a:cubicBezTo>
                    <a:cubicBezTo>
                      <a:pt x="2938" y="2619"/>
                      <a:pt x="3835" y="1975"/>
                      <a:pt x="4732" y="1975"/>
                    </a:cubicBezTo>
                    <a:cubicBezTo>
                      <a:pt x="5629" y="1975"/>
                      <a:pt x="6527" y="2619"/>
                      <a:pt x="7236" y="3907"/>
                    </a:cubicBezTo>
                    <a:cubicBezTo>
                      <a:pt x="7988" y="5239"/>
                      <a:pt x="8422" y="7004"/>
                      <a:pt x="8422" y="8914"/>
                    </a:cubicBezTo>
                    <a:lnTo>
                      <a:pt x="8422" y="17858"/>
                    </a:lnTo>
                    <a:lnTo>
                      <a:pt x="9464" y="17858"/>
                    </a:lnTo>
                    <a:lnTo>
                      <a:pt x="9464" y="13979"/>
                    </a:lnTo>
                    <a:cubicBezTo>
                      <a:pt x="10188" y="15513"/>
                      <a:pt x="11432" y="16903"/>
                      <a:pt x="13140" y="16903"/>
                    </a:cubicBezTo>
                    <a:cubicBezTo>
                      <a:pt x="14471" y="16903"/>
                      <a:pt x="15687" y="16034"/>
                      <a:pt x="16555" y="14471"/>
                    </a:cubicBezTo>
                    <a:cubicBezTo>
                      <a:pt x="17742" y="12359"/>
                      <a:pt x="17858" y="9956"/>
                      <a:pt x="17858" y="8914"/>
                    </a:cubicBezTo>
                    <a:lnTo>
                      <a:pt x="16816" y="8914"/>
                    </a:lnTo>
                    <a:cubicBezTo>
                      <a:pt x="16816" y="9898"/>
                      <a:pt x="16700" y="12069"/>
                      <a:pt x="15658" y="13950"/>
                    </a:cubicBezTo>
                    <a:cubicBezTo>
                      <a:pt x="14934" y="15224"/>
                      <a:pt x="14037" y="15861"/>
                      <a:pt x="13140" y="15861"/>
                    </a:cubicBezTo>
                    <a:cubicBezTo>
                      <a:pt x="12243" y="15861"/>
                      <a:pt x="11346" y="15224"/>
                      <a:pt x="10622" y="13950"/>
                    </a:cubicBezTo>
                    <a:cubicBezTo>
                      <a:pt x="9869" y="12619"/>
                      <a:pt x="9464" y="10825"/>
                      <a:pt x="9464" y="8914"/>
                    </a:cubicBezTo>
                    <a:lnTo>
                      <a:pt x="946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0" name="Google Shape;2733;p47">
            <a:extLst>
              <a:ext uri="{FF2B5EF4-FFF2-40B4-BE49-F238E27FC236}">
                <a16:creationId xmlns:a16="http://schemas.microsoft.com/office/drawing/2014/main" id="{D957AD9B-7D22-BFE7-5E66-6F1D1ACAFB61}"/>
              </a:ext>
            </a:extLst>
          </p:cNvPr>
          <p:cNvSpPr txBox="1">
            <a:spLocks/>
          </p:cNvSpPr>
          <p:nvPr/>
        </p:nvSpPr>
        <p:spPr>
          <a:xfrm>
            <a:off x="2005725" y="4705158"/>
            <a:ext cx="3066473" cy="318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139700" indent="0" algn="l"/>
            <a:r>
              <a:rPr lang="en-US" dirty="0"/>
              <a:t>JPS: Optimized grid traversal.</a:t>
            </a:r>
          </a:p>
        </p:txBody>
      </p:sp>
    </p:spTree>
    <p:extLst>
      <p:ext uri="{BB962C8B-B14F-4D97-AF65-F5344CB8AC3E}">
        <p14:creationId xmlns:p14="http://schemas.microsoft.com/office/powerpoint/2010/main" val="6340536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2" name="Google Shape;3332;p68"/>
          <p:cNvGrpSpPr/>
          <p:nvPr/>
        </p:nvGrpSpPr>
        <p:grpSpPr>
          <a:xfrm>
            <a:off x="4308725" y="1999470"/>
            <a:ext cx="3065775" cy="135300"/>
            <a:chOff x="4308725" y="1999470"/>
            <a:chExt cx="3065775" cy="135300"/>
          </a:xfrm>
        </p:grpSpPr>
        <p:cxnSp>
          <p:nvCxnSpPr>
            <p:cNvPr id="3333" name="Google Shape;3333;p68"/>
            <p:cNvCxnSpPr>
              <a:stCxn id="3334" idx="6"/>
              <a:endCxn id="3335" idx="2"/>
            </p:cNvCxnSpPr>
            <p:nvPr/>
          </p:nvCxnSpPr>
          <p:spPr>
            <a:xfrm>
              <a:off x="4444025" y="2067120"/>
              <a:ext cx="27951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  <p:sp>
          <p:nvSpPr>
            <p:cNvPr id="3334" name="Google Shape;3334;p68"/>
            <p:cNvSpPr/>
            <p:nvPr/>
          </p:nvSpPr>
          <p:spPr>
            <a:xfrm>
              <a:off x="4308725" y="199947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68"/>
            <p:cNvSpPr/>
            <p:nvPr/>
          </p:nvSpPr>
          <p:spPr>
            <a:xfrm>
              <a:off x="7239200" y="199947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336" name="Google Shape;3336;p68"/>
            <p:cNvCxnSpPr>
              <a:stCxn id="3334" idx="6"/>
              <a:endCxn id="3335" idx="2"/>
            </p:cNvCxnSpPr>
            <p:nvPr/>
          </p:nvCxnSpPr>
          <p:spPr>
            <a:xfrm>
              <a:off x="4444025" y="2067120"/>
              <a:ext cx="27951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</p:grpSp>
      <p:sp>
        <p:nvSpPr>
          <p:cNvPr id="2" name="Google Shape;3440;p74">
            <a:extLst>
              <a:ext uri="{FF2B5EF4-FFF2-40B4-BE49-F238E27FC236}">
                <a16:creationId xmlns:a16="http://schemas.microsoft.com/office/drawing/2014/main" id="{BAD5CEFA-0589-5AFA-D975-86E37666730E}"/>
              </a:ext>
            </a:extLst>
          </p:cNvPr>
          <p:cNvSpPr txBox="1">
            <a:spLocks/>
          </p:cNvSpPr>
          <p:nvPr/>
        </p:nvSpPr>
        <p:spPr>
          <a:xfrm>
            <a:off x="3594325" y="1085323"/>
            <a:ext cx="3478500" cy="7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 sz="6000" dirty="0"/>
              <a:t>THANKS!</a:t>
            </a:r>
          </a:p>
        </p:txBody>
      </p:sp>
      <p:sp>
        <p:nvSpPr>
          <p:cNvPr id="7" name="Google Shape;3440;p74">
            <a:extLst>
              <a:ext uri="{FF2B5EF4-FFF2-40B4-BE49-F238E27FC236}">
                <a16:creationId xmlns:a16="http://schemas.microsoft.com/office/drawing/2014/main" id="{7C1361D1-1390-42E9-ACB1-C146E73A8F6B}"/>
              </a:ext>
            </a:extLst>
          </p:cNvPr>
          <p:cNvSpPr txBox="1">
            <a:spLocks/>
          </p:cNvSpPr>
          <p:nvPr/>
        </p:nvSpPr>
        <p:spPr>
          <a:xfrm>
            <a:off x="4818143" y="2338967"/>
            <a:ext cx="3478500" cy="7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r>
              <a:rPr lang="en-US" sz="6000" dirty="0"/>
              <a:t>Q&amp;A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5" name="Google Shape;2695;p44"/>
          <p:cNvGrpSpPr/>
          <p:nvPr/>
        </p:nvGrpSpPr>
        <p:grpSpPr>
          <a:xfrm>
            <a:off x="4005089" y="1068761"/>
            <a:ext cx="1133821" cy="1133821"/>
            <a:chOff x="851175" y="1582401"/>
            <a:chExt cx="964872" cy="964872"/>
          </a:xfrm>
        </p:grpSpPr>
        <p:sp>
          <p:nvSpPr>
            <p:cNvPr id="2696" name="Google Shape;2696;p44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4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8" name="Google Shape;2698;p44"/>
          <p:cNvSpPr txBox="1">
            <a:spLocks noGrp="1"/>
          </p:cNvSpPr>
          <p:nvPr>
            <p:ph type="title"/>
          </p:nvPr>
        </p:nvSpPr>
        <p:spPr>
          <a:xfrm>
            <a:off x="2206800" y="2374150"/>
            <a:ext cx="47304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700" name="Google Shape;2700;p44"/>
          <p:cNvSpPr txBox="1">
            <a:spLocks noGrp="1"/>
          </p:cNvSpPr>
          <p:nvPr>
            <p:ph type="title" idx="2"/>
          </p:nvPr>
        </p:nvSpPr>
        <p:spPr>
          <a:xfrm>
            <a:off x="2206800" y="1223888"/>
            <a:ext cx="4730400" cy="8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2701" name="Google Shape;2701;p44"/>
          <p:cNvCxnSpPr/>
          <p:nvPr/>
        </p:nvCxnSpPr>
        <p:spPr>
          <a:xfrm rot="10800000" flipH="1">
            <a:off x="2493738" y="3309720"/>
            <a:ext cx="4156500" cy="13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sp>
        <p:nvSpPr>
          <p:cNvPr id="2702" name="Google Shape;2702;p44"/>
          <p:cNvSpPr/>
          <p:nvPr/>
        </p:nvSpPr>
        <p:spPr>
          <a:xfrm>
            <a:off x="2358438" y="3248820"/>
            <a:ext cx="135300" cy="1353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3" name="Google Shape;2703;p44"/>
          <p:cNvSpPr/>
          <p:nvPr/>
        </p:nvSpPr>
        <p:spPr>
          <a:xfrm>
            <a:off x="6650238" y="3248820"/>
            <a:ext cx="135300" cy="1353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04" name="Google Shape;2704;p44"/>
          <p:cNvCxnSpPr>
            <a:stCxn id="2702" idx="6"/>
            <a:endCxn id="2703" idx="2"/>
          </p:cNvCxnSpPr>
          <p:nvPr/>
        </p:nvCxnSpPr>
        <p:spPr>
          <a:xfrm>
            <a:off x="2493738" y="3316470"/>
            <a:ext cx="41565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EA0AA0FA-93B7-4E30-49D5-2A97470D99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2" name="Google Shape;2732;p47"/>
          <p:cNvSpPr txBox="1">
            <a:spLocks noGrp="1"/>
          </p:cNvSpPr>
          <p:nvPr>
            <p:ph type="title"/>
          </p:nvPr>
        </p:nvSpPr>
        <p:spPr>
          <a:xfrm>
            <a:off x="590809" y="302993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N" dirty="0"/>
              <a:t>Why This Topic?</a:t>
            </a:r>
            <a:endParaRPr dirty="0"/>
          </a:p>
        </p:txBody>
      </p:sp>
      <p:sp>
        <p:nvSpPr>
          <p:cNvPr id="2733" name="Google Shape;2733;p47"/>
          <p:cNvSpPr txBox="1">
            <a:spLocks noGrp="1"/>
          </p:cNvSpPr>
          <p:nvPr>
            <p:ph type="subTitle" idx="1"/>
          </p:nvPr>
        </p:nvSpPr>
        <p:spPr>
          <a:xfrm>
            <a:off x="1133993" y="2602613"/>
            <a:ext cx="2854218" cy="1928927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What is the most efficient way to find the shortest path in a 2D game/map environment?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Focus on </a:t>
            </a:r>
            <a:r>
              <a:rPr lang="en-US" b="1" dirty="0"/>
              <a:t>comparing</a:t>
            </a:r>
            <a:r>
              <a:rPr lang="en-US" dirty="0"/>
              <a:t> the efficiency of three pathfinding algorithms (</a:t>
            </a:r>
            <a:r>
              <a:rPr lang="en-US" b="1" dirty="0"/>
              <a:t>Dijkstra, A*, and Jump Point Search</a:t>
            </a:r>
            <a:r>
              <a:rPr lang="en-US" dirty="0"/>
              <a:t>)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734" name="Google Shape;2734;p47"/>
          <p:cNvSpPr txBox="1">
            <a:spLocks noGrp="1"/>
          </p:cNvSpPr>
          <p:nvPr>
            <p:ph type="subTitle" idx="2"/>
          </p:nvPr>
        </p:nvSpPr>
        <p:spPr>
          <a:xfrm>
            <a:off x="1105087" y="2178276"/>
            <a:ext cx="2769916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QUESTION &amp; SCOPE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3929438-D04F-BDE2-BA5E-39FA01C56751}"/>
              </a:ext>
            </a:extLst>
          </p:cNvPr>
          <p:cNvGrpSpPr/>
          <p:nvPr/>
        </p:nvGrpSpPr>
        <p:grpSpPr>
          <a:xfrm>
            <a:off x="2190296" y="1310477"/>
            <a:ext cx="741611" cy="741611"/>
            <a:chOff x="5151971" y="1918611"/>
            <a:chExt cx="795523" cy="795523"/>
          </a:xfrm>
        </p:grpSpPr>
        <p:sp>
          <p:nvSpPr>
            <p:cNvPr id="2" name="Google Shape;3238;p63">
              <a:extLst>
                <a:ext uri="{FF2B5EF4-FFF2-40B4-BE49-F238E27FC236}">
                  <a16:creationId xmlns:a16="http://schemas.microsoft.com/office/drawing/2014/main" id="{2C1F4475-30A7-4BE1-B8F6-971A5DCF927C}"/>
                </a:ext>
              </a:extLst>
            </p:cNvPr>
            <p:cNvSpPr/>
            <p:nvPr/>
          </p:nvSpPr>
          <p:spPr>
            <a:xfrm>
              <a:off x="5151971" y="1918611"/>
              <a:ext cx="795523" cy="795523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" name="Google Shape;3262;p63">
              <a:extLst>
                <a:ext uri="{FF2B5EF4-FFF2-40B4-BE49-F238E27FC236}">
                  <a16:creationId xmlns:a16="http://schemas.microsoft.com/office/drawing/2014/main" id="{AAC97E13-BCC4-8EEE-321D-577CCDB57172}"/>
                </a:ext>
              </a:extLst>
            </p:cNvPr>
            <p:cNvGrpSpPr/>
            <p:nvPr/>
          </p:nvGrpSpPr>
          <p:grpSpPr>
            <a:xfrm>
              <a:off x="5325719" y="2095191"/>
              <a:ext cx="448026" cy="442364"/>
              <a:chOff x="864125" y="1202225"/>
              <a:chExt cx="717875" cy="717075"/>
            </a:xfrm>
          </p:grpSpPr>
          <p:sp>
            <p:nvSpPr>
              <p:cNvPr id="4" name="Google Shape;3263;p63">
                <a:extLst>
                  <a:ext uri="{FF2B5EF4-FFF2-40B4-BE49-F238E27FC236}">
                    <a16:creationId xmlns:a16="http://schemas.microsoft.com/office/drawing/2014/main" id="{B4C2D7D6-E10D-5ECE-1AA1-709F776900E8}"/>
                  </a:ext>
                </a:extLst>
              </p:cNvPr>
              <p:cNvSpPr/>
              <p:nvPr/>
            </p:nvSpPr>
            <p:spPr>
              <a:xfrm>
                <a:off x="1076300" y="1308725"/>
                <a:ext cx="415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1692" extrusionOk="0">
                    <a:moveTo>
                      <a:pt x="1" y="1"/>
                    </a:moveTo>
                    <a:lnTo>
                      <a:pt x="1" y="1692"/>
                    </a:lnTo>
                    <a:lnTo>
                      <a:pt x="1659" y="1692"/>
                    </a:lnTo>
                    <a:lnTo>
                      <a:pt x="165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" name="Google Shape;3264;p63">
                <a:extLst>
                  <a:ext uri="{FF2B5EF4-FFF2-40B4-BE49-F238E27FC236}">
                    <a16:creationId xmlns:a16="http://schemas.microsoft.com/office/drawing/2014/main" id="{AA54EE89-22A1-EE77-BD92-AFD204B3E7D6}"/>
                  </a:ext>
                </a:extLst>
              </p:cNvPr>
              <p:cNvSpPr/>
              <p:nvPr/>
            </p:nvSpPr>
            <p:spPr>
              <a:xfrm>
                <a:off x="1412075" y="1308725"/>
                <a:ext cx="423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692" extrusionOk="0">
                    <a:moveTo>
                      <a:pt x="0" y="1"/>
                    </a:moveTo>
                    <a:lnTo>
                      <a:pt x="0" y="1692"/>
                    </a:lnTo>
                    <a:lnTo>
                      <a:pt x="1691" y="1692"/>
                    </a:lnTo>
                    <a:lnTo>
                      <a:pt x="16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3265;p63">
                <a:extLst>
                  <a:ext uri="{FF2B5EF4-FFF2-40B4-BE49-F238E27FC236}">
                    <a16:creationId xmlns:a16="http://schemas.microsoft.com/office/drawing/2014/main" id="{41F396BF-41DD-C47B-F077-032EC44C0DFE}"/>
                  </a:ext>
                </a:extLst>
              </p:cNvPr>
              <p:cNvSpPr/>
              <p:nvPr/>
            </p:nvSpPr>
            <p:spPr>
              <a:xfrm>
                <a:off x="991750" y="1477025"/>
                <a:ext cx="423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692" extrusionOk="0">
                    <a:moveTo>
                      <a:pt x="1" y="0"/>
                    </a:moveTo>
                    <a:lnTo>
                      <a:pt x="1" y="1691"/>
                    </a:lnTo>
                    <a:lnTo>
                      <a:pt x="1692" y="1691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3266;p63">
                <a:extLst>
                  <a:ext uri="{FF2B5EF4-FFF2-40B4-BE49-F238E27FC236}">
                    <a16:creationId xmlns:a16="http://schemas.microsoft.com/office/drawing/2014/main" id="{A855352D-AB0A-1278-0F5E-72BC432C2CF2}"/>
                  </a:ext>
                </a:extLst>
              </p:cNvPr>
              <p:cNvSpPr/>
              <p:nvPr/>
            </p:nvSpPr>
            <p:spPr>
              <a:xfrm>
                <a:off x="1243775" y="1477025"/>
                <a:ext cx="423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692" extrusionOk="0">
                    <a:moveTo>
                      <a:pt x="1" y="0"/>
                    </a:moveTo>
                    <a:lnTo>
                      <a:pt x="1" y="1691"/>
                    </a:lnTo>
                    <a:lnTo>
                      <a:pt x="1692" y="1691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3267;p63">
                <a:extLst>
                  <a:ext uri="{FF2B5EF4-FFF2-40B4-BE49-F238E27FC236}">
                    <a16:creationId xmlns:a16="http://schemas.microsoft.com/office/drawing/2014/main" id="{718EA76E-695C-7DA6-DEB7-E1C511C44D16}"/>
                  </a:ext>
                </a:extLst>
              </p:cNvPr>
              <p:cNvSpPr/>
              <p:nvPr/>
            </p:nvSpPr>
            <p:spPr>
              <a:xfrm>
                <a:off x="864125" y="1666450"/>
                <a:ext cx="717875" cy="252850"/>
              </a:xfrm>
              <a:custGeom>
                <a:avLst/>
                <a:gdLst/>
                <a:ahLst/>
                <a:cxnLst/>
                <a:rect l="l" t="t" r="r" b="b"/>
                <a:pathLst>
                  <a:path w="28715" h="10114" extrusionOk="0">
                    <a:moveTo>
                      <a:pt x="0" y="0"/>
                    </a:moveTo>
                    <a:lnTo>
                      <a:pt x="0" y="3350"/>
                    </a:lnTo>
                    <a:lnTo>
                      <a:pt x="10146" y="3350"/>
                    </a:lnTo>
                    <a:lnTo>
                      <a:pt x="10146" y="8455"/>
                    </a:lnTo>
                    <a:lnTo>
                      <a:pt x="7642" y="8455"/>
                    </a:lnTo>
                    <a:lnTo>
                      <a:pt x="7642" y="10114"/>
                    </a:lnTo>
                    <a:lnTo>
                      <a:pt x="21073" y="10114"/>
                    </a:lnTo>
                    <a:lnTo>
                      <a:pt x="21073" y="8455"/>
                    </a:lnTo>
                    <a:lnTo>
                      <a:pt x="18569" y="8455"/>
                    </a:lnTo>
                    <a:lnTo>
                      <a:pt x="18569" y="3350"/>
                    </a:lnTo>
                    <a:lnTo>
                      <a:pt x="28715" y="3350"/>
                    </a:lnTo>
                    <a:lnTo>
                      <a:pt x="2871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3268;p63">
                <a:extLst>
                  <a:ext uri="{FF2B5EF4-FFF2-40B4-BE49-F238E27FC236}">
                    <a16:creationId xmlns:a16="http://schemas.microsoft.com/office/drawing/2014/main" id="{C6E0121D-A9B7-4488-7112-BBF3B50FCC26}"/>
                  </a:ext>
                </a:extLst>
              </p:cNvPr>
              <p:cNvSpPr/>
              <p:nvPr/>
            </p:nvSpPr>
            <p:spPr>
              <a:xfrm>
                <a:off x="864125" y="1202225"/>
                <a:ext cx="717075" cy="421975"/>
              </a:xfrm>
              <a:custGeom>
                <a:avLst/>
                <a:gdLst/>
                <a:ahLst/>
                <a:cxnLst/>
                <a:rect l="l" t="t" r="r" b="b"/>
                <a:pathLst>
                  <a:path w="28683" h="16879" extrusionOk="0">
                    <a:moveTo>
                      <a:pt x="5106" y="2570"/>
                    </a:moveTo>
                    <a:lnTo>
                      <a:pt x="5106" y="7643"/>
                    </a:lnTo>
                    <a:lnTo>
                      <a:pt x="3447" y="7643"/>
                    </a:lnTo>
                    <a:lnTo>
                      <a:pt x="3447" y="2570"/>
                    </a:lnTo>
                    <a:close/>
                    <a:moveTo>
                      <a:pt x="11837" y="2570"/>
                    </a:moveTo>
                    <a:lnTo>
                      <a:pt x="11837" y="7643"/>
                    </a:lnTo>
                    <a:lnTo>
                      <a:pt x="6797" y="7643"/>
                    </a:lnTo>
                    <a:lnTo>
                      <a:pt x="6797" y="2570"/>
                    </a:lnTo>
                    <a:close/>
                    <a:moveTo>
                      <a:pt x="15187" y="2570"/>
                    </a:moveTo>
                    <a:lnTo>
                      <a:pt x="15187" y="7643"/>
                    </a:lnTo>
                    <a:lnTo>
                      <a:pt x="13528" y="7643"/>
                    </a:lnTo>
                    <a:lnTo>
                      <a:pt x="13528" y="2570"/>
                    </a:lnTo>
                    <a:close/>
                    <a:moveTo>
                      <a:pt x="18569" y="2570"/>
                    </a:moveTo>
                    <a:lnTo>
                      <a:pt x="18569" y="7643"/>
                    </a:lnTo>
                    <a:lnTo>
                      <a:pt x="16878" y="7643"/>
                    </a:lnTo>
                    <a:lnTo>
                      <a:pt x="16878" y="2570"/>
                    </a:lnTo>
                    <a:close/>
                    <a:moveTo>
                      <a:pt x="25300" y="2570"/>
                    </a:moveTo>
                    <a:lnTo>
                      <a:pt x="25300" y="7643"/>
                    </a:lnTo>
                    <a:lnTo>
                      <a:pt x="20227" y="7643"/>
                    </a:lnTo>
                    <a:lnTo>
                      <a:pt x="20227" y="2570"/>
                    </a:lnTo>
                    <a:close/>
                    <a:moveTo>
                      <a:pt x="8488" y="9301"/>
                    </a:moveTo>
                    <a:lnTo>
                      <a:pt x="8488" y="14342"/>
                    </a:lnTo>
                    <a:lnTo>
                      <a:pt x="3447" y="14342"/>
                    </a:lnTo>
                    <a:lnTo>
                      <a:pt x="3447" y="9301"/>
                    </a:lnTo>
                    <a:close/>
                    <a:moveTo>
                      <a:pt x="11837" y="9301"/>
                    </a:moveTo>
                    <a:lnTo>
                      <a:pt x="11837" y="14342"/>
                    </a:lnTo>
                    <a:lnTo>
                      <a:pt x="10146" y="14342"/>
                    </a:lnTo>
                    <a:lnTo>
                      <a:pt x="10146" y="9301"/>
                    </a:lnTo>
                    <a:close/>
                    <a:moveTo>
                      <a:pt x="18569" y="9301"/>
                    </a:moveTo>
                    <a:lnTo>
                      <a:pt x="18569" y="14342"/>
                    </a:lnTo>
                    <a:lnTo>
                      <a:pt x="13528" y="14342"/>
                    </a:lnTo>
                    <a:lnTo>
                      <a:pt x="13528" y="9301"/>
                    </a:lnTo>
                    <a:close/>
                    <a:moveTo>
                      <a:pt x="21918" y="12683"/>
                    </a:moveTo>
                    <a:lnTo>
                      <a:pt x="21918" y="14342"/>
                    </a:lnTo>
                    <a:lnTo>
                      <a:pt x="20227" y="14342"/>
                    </a:lnTo>
                    <a:lnTo>
                      <a:pt x="20227" y="12683"/>
                    </a:lnTo>
                    <a:close/>
                    <a:moveTo>
                      <a:pt x="25300" y="12651"/>
                    </a:moveTo>
                    <a:lnTo>
                      <a:pt x="25300" y="14342"/>
                    </a:lnTo>
                    <a:lnTo>
                      <a:pt x="23609" y="14342"/>
                    </a:lnTo>
                    <a:lnTo>
                      <a:pt x="23609" y="12651"/>
                    </a:lnTo>
                    <a:close/>
                    <a:moveTo>
                      <a:pt x="0" y="1"/>
                    </a:moveTo>
                    <a:lnTo>
                      <a:pt x="0" y="16878"/>
                    </a:lnTo>
                    <a:lnTo>
                      <a:pt x="28682" y="16878"/>
                    </a:lnTo>
                    <a:lnTo>
                      <a:pt x="2868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16DC02E-D26E-C26E-A913-BFEEFECC2660}"/>
              </a:ext>
            </a:extLst>
          </p:cNvPr>
          <p:cNvGrpSpPr/>
          <p:nvPr/>
        </p:nvGrpSpPr>
        <p:grpSpPr>
          <a:xfrm>
            <a:off x="4071626" y="2685970"/>
            <a:ext cx="511098" cy="511098"/>
            <a:chOff x="6418817" y="1135289"/>
            <a:chExt cx="795537" cy="795537"/>
          </a:xfrm>
        </p:grpSpPr>
        <p:grpSp>
          <p:nvGrpSpPr>
            <p:cNvPr id="18" name="Google Shape;3351;p70">
              <a:extLst>
                <a:ext uri="{FF2B5EF4-FFF2-40B4-BE49-F238E27FC236}">
                  <a16:creationId xmlns:a16="http://schemas.microsoft.com/office/drawing/2014/main" id="{A01DD3D2-40A6-FB24-E215-C16234184F00}"/>
                </a:ext>
              </a:extLst>
            </p:cNvPr>
            <p:cNvGrpSpPr/>
            <p:nvPr/>
          </p:nvGrpSpPr>
          <p:grpSpPr>
            <a:xfrm>
              <a:off x="6418817" y="1135289"/>
              <a:ext cx="795537" cy="795537"/>
              <a:chOff x="851175" y="1582401"/>
              <a:chExt cx="964872" cy="964872"/>
            </a:xfrm>
          </p:grpSpPr>
          <p:sp>
            <p:nvSpPr>
              <p:cNvPr id="19" name="Google Shape;3352;p70">
                <a:extLst>
                  <a:ext uri="{FF2B5EF4-FFF2-40B4-BE49-F238E27FC236}">
                    <a16:creationId xmlns:a16="http://schemas.microsoft.com/office/drawing/2014/main" id="{0AF10EBE-C1FB-03A3-63D2-05C27E0DC352}"/>
                  </a:ext>
                </a:extLst>
              </p:cNvPr>
              <p:cNvSpPr/>
              <p:nvPr/>
            </p:nvSpPr>
            <p:spPr>
              <a:xfrm>
                <a:off x="851175" y="1582401"/>
                <a:ext cx="964872" cy="964872"/>
              </a:xfrm>
              <a:custGeom>
                <a:avLst/>
                <a:gdLst/>
                <a:ahLst/>
                <a:cxnLst/>
                <a:rect l="l" t="t" r="r" b="b"/>
                <a:pathLst>
                  <a:path w="18493" h="18493" extrusionOk="0">
                    <a:moveTo>
                      <a:pt x="3381" y="1"/>
                    </a:moveTo>
                    <a:lnTo>
                      <a:pt x="0" y="3382"/>
                    </a:lnTo>
                    <a:lnTo>
                      <a:pt x="0" y="15845"/>
                    </a:lnTo>
                    <a:lnTo>
                      <a:pt x="469" y="15845"/>
                    </a:lnTo>
                    <a:lnTo>
                      <a:pt x="469" y="17291"/>
                    </a:lnTo>
                    <a:lnTo>
                      <a:pt x="0" y="17291"/>
                    </a:lnTo>
                    <a:lnTo>
                      <a:pt x="0" y="18493"/>
                    </a:lnTo>
                    <a:lnTo>
                      <a:pt x="15967" y="18493"/>
                    </a:lnTo>
                    <a:lnTo>
                      <a:pt x="18492" y="15988"/>
                    </a:lnTo>
                    <a:lnTo>
                      <a:pt x="18492" y="12383"/>
                    </a:lnTo>
                    <a:lnTo>
                      <a:pt x="17942" y="12383"/>
                    </a:lnTo>
                    <a:lnTo>
                      <a:pt x="17942" y="10937"/>
                    </a:lnTo>
                    <a:lnTo>
                      <a:pt x="18492" y="10937"/>
                    </a:lnTo>
                    <a:lnTo>
                      <a:pt x="18492" y="9980"/>
                    </a:lnTo>
                    <a:lnTo>
                      <a:pt x="17942" y="9980"/>
                    </a:lnTo>
                    <a:lnTo>
                      <a:pt x="17942" y="8534"/>
                    </a:lnTo>
                    <a:lnTo>
                      <a:pt x="18492" y="8534"/>
                    </a:lnTo>
                    <a:lnTo>
                      <a:pt x="18492" y="7495"/>
                    </a:lnTo>
                    <a:lnTo>
                      <a:pt x="17392" y="7495"/>
                    </a:lnTo>
                    <a:lnTo>
                      <a:pt x="17392" y="3667"/>
                    </a:lnTo>
                    <a:lnTo>
                      <a:pt x="18492" y="3667"/>
                    </a:lnTo>
                    <a:lnTo>
                      <a:pt x="18492" y="1"/>
                    </a:lnTo>
                    <a:lnTo>
                      <a:pt x="10570" y="1"/>
                    </a:lnTo>
                    <a:lnTo>
                      <a:pt x="10570" y="917"/>
                    </a:lnTo>
                    <a:lnTo>
                      <a:pt x="8146" y="917"/>
                    </a:lnTo>
                    <a:lnTo>
                      <a:pt x="81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128588" algn="bl" rotWithShape="0">
                  <a:schemeClr val="lt2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3353;p70">
                <a:extLst>
                  <a:ext uri="{FF2B5EF4-FFF2-40B4-BE49-F238E27FC236}">
                    <a16:creationId xmlns:a16="http://schemas.microsoft.com/office/drawing/2014/main" id="{43E1B15B-2DA9-007E-9D5A-C532E44FE032}"/>
                  </a:ext>
                </a:extLst>
              </p:cNvPr>
              <p:cNvSpPr/>
              <p:nvPr/>
            </p:nvSpPr>
            <p:spPr>
              <a:xfrm>
                <a:off x="851175" y="1582401"/>
                <a:ext cx="964872" cy="964872"/>
              </a:xfrm>
              <a:custGeom>
                <a:avLst/>
                <a:gdLst/>
                <a:ahLst/>
                <a:cxnLst/>
                <a:rect l="l" t="t" r="r" b="b"/>
                <a:pathLst>
                  <a:path w="18493" h="18493" extrusionOk="0">
                    <a:moveTo>
                      <a:pt x="3381" y="1"/>
                    </a:moveTo>
                    <a:lnTo>
                      <a:pt x="0" y="3382"/>
                    </a:lnTo>
                    <a:lnTo>
                      <a:pt x="0" y="15845"/>
                    </a:lnTo>
                    <a:lnTo>
                      <a:pt x="469" y="15845"/>
                    </a:lnTo>
                    <a:lnTo>
                      <a:pt x="469" y="17291"/>
                    </a:lnTo>
                    <a:lnTo>
                      <a:pt x="0" y="17291"/>
                    </a:lnTo>
                    <a:lnTo>
                      <a:pt x="0" y="18493"/>
                    </a:lnTo>
                    <a:lnTo>
                      <a:pt x="15967" y="18493"/>
                    </a:lnTo>
                    <a:lnTo>
                      <a:pt x="18492" y="15988"/>
                    </a:lnTo>
                    <a:lnTo>
                      <a:pt x="18492" y="12383"/>
                    </a:lnTo>
                    <a:lnTo>
                      <a:pt x="17942" y="12383"/>
                    </a:lnTo>
                    <a:lnTo>
                      <a:pt x="17942" y="10937"/>
                    </a:lnTo>
                    <a:lnTo>
                      <a:pt x="18492" y="10937"/>
                    </a:lnTo>
                    <a:lnTo>
                      <a:pt x="18492" y="9980"/>
                    </a:lnTo>
                    <a:lnTo>
                      <a:pt x="17942" y="9980"/>
                    </a:lnTo>
                    <a:lnTo>
                      <a:pt x="17942" y="8534"/>
                    </a:lnTo>
                    <a:lnTo>
                      <a:pt x="18492" y="8534"/>
                    </a:lnTo>
                    <a:lnTo>
                      <a:pt x="18492" y="7495"/>
                    </a:lnTo>
                    <a:lnTo>
                      <a:pt x="17392" y="7495"/>
                    </a:lnTo>
                    <a:lnTo>
                      <a:pt x="17392" y="3667"/>
                    </a:lnTo>
                    <a:lnTo>
                      <a:pt x="18492" y="3667"/>
                    </a:lnTo>
                    <a:lnTo>
                      <a:pt x="18492" y="1"/>
                    </a:lnTo>
                    <a:lnTo>
                      <a:pt x="10570" y="1"/>
                    </a:lnTo>
                    <a:lnTo>
                      <a:pt x="10570" y="917"/>
                    </a:lnTo>
                    <a:lnTo>
                      <a:pt x="8146" y="917"/>
                    </a:lnTo>
                    <a:lnTo>
                      <a:pt x="81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128588" algn="bl" rotWithShape="0">
                  <a:schemeClr val="lt2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3358;p70">
              <a:extLst>
                <a:ext uri="{FF2B5EF4-FFF2-40B4-BE49-F238E27FC236}">
                  <a16:creationId xmlns:a16="http://schemas.microsoft.com/office/drawing/2014/main" id="{7BE170A0-9180-0E63-8502-998FFCC5F62F}"/>
                </a:ext>
              </a:extLst>
            </p:cNvPr>
            <p:cNvGrpSpPr/>
            <p:nvPr/>
          </p:nvGrpSpPr>
          <p:grpSpPr>
            <a:xfrm>
              <a:off x="6644513" y="1309018"/>
              <a:ext cx="344144" cy="448079"/>
              <a:chOff x="2946400" y="-1514750"/>
              <a:chExt cx="469950" cy="616425"/>
            </a:xfrm>
          </p:grpSpPr>
          <p:sp>
            <p:nvSpPr>
              <p:cNvPr id="25" name="Google Shape;3359;p70">
                <a:extLst>
                  <a:ext uri="{FF2B5EF4-FFF2-40B4-BE49-F238E27FC236}">
                    <a16:creationId xmlns:a16="http://schemas.microsoft.com/office/drawing/2014/main" id="{4A400386-B96F-384A-3763-0C8EC669A10D}"/>
                  </a:ext>
                </a:extLst>
              </p:cNvPr>
              <p:cNvSpPr/>
              <p:nvPr/>
            </p:nvSpPr>
            <p:spPr>
              <a:xfrm>
                <a:off x="3073225" y="-1318675"/>
                <a:ext cx="216300" cy="221150"/>
              </a:xfrm>
              <a:custGeom>
                <a:avLst/>
                <a:gdLst/>
                <a:ahLst/>
                <a:cxnLst/>
                <a:rect l="l" t="t" r="r" b="b"/>
                <a:pathLst>
                  <a:path w="8652" h="8846" extrusionOk="0">
                    <a:moveTo>
                      <a:pt x="4326" y="1"/>
                    </a:moveTo>
                    <a:lnTo>
                      <a:pt x="3741" y="879"/>
                    </a:lnTo>
                    <a:lnTo>
                      <a:pt x="1" y="879"/>
                    </a:lnTo>
                    <a:lnTo>
                      <a:pt x="1" y="3025"/>
                    </a:lnTo>
                    <a:cubicBezTo>
                      <a:pt x="1" y="4911"/>
                      <a:pt x="1204" y="6537"/>
                      <a:pt x="2895" y="7155"/>
                    </a:cubicBezTo>
                    <a:lnTo>
                      <a:pt x="2895" y="7415"/>
                    </a:lnTo>
                    <a:cubicBezTo>
                      <a:pt x="2895" y="8195"/>
                      <a:pt x="3513" y="8846"/>
                      <a:pt x="4326" y="8846"/>
                    </a:cubicBezTo>
                    <a:cubicBezTo>
                      <a:pt x="5139" y="8846"/>
                      <a:pt x="5757" y="8195"/>
                      <a:pt x="5757" y="7415"/>
                    </a:cubicBezTo>
                    <a:lnTo>
                      <a:pt x="5757" y="7155"/>
                    </a:lnTo>
                    <a:cubicBezTo>
                      <a:pt x="7448" y="6537"/>
                      <a:pt x="8651" y="4911"/>
                      <a:pt x="8651" y="3025"/>
                    </a:cubicBezTo>
                    <a:lnTo>
                      <a:pt x="8651" y="879"/>
                    </a:lnTo>
                    <a:lnTo>
                      <a:pt x="4911" y="879"/>
                    </a:lnTo>
                    <a:lnTo>
                      <a:pt x="432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3360;p70">
                <a:extLst>
                  <a:ext uri="{FF2B5EF4-FFF2-40B4-BE49-F238E27FC236}">
                    <a16:creationId xmlns:a16="http://schemas.microsoft.com/office/drawing/2014/main" id="{755CD6DD-96C9-BFFB-F4D0-D2B71BD4B707}"/>
                  </a:ext>
                </a:extLst>
              </p:cNvPr>
              <p:cNvSpPr/>
              <p:nvPr/>
            </p:nvSpPr>
            <p:spPr>
              <a:xfrm>
                <a:off x="2958600" y="-1514750"/>
                <a:ext cx="445550" cy="359050"/>
              </a:xfrm>
              <a:custGeom>
                <a:avLst/>
                <a:gdLst/>
                <a:ahLst/>
                <a:cxnLst/>
                <a:rect l="l" t="t" r="r" b="b"/>
                <a:pathLst>
                  <a:path w="17822" h="14362" extrusionOk="0">
                    <a:moveTo>
                      <a:pt x="7159" y="0"/>
                    </a:moveTo>
                    <a:cubicBezTo>
                      <a:pt x="7093" y="0"/>
                      <a:pt x="7026" y="2"/>
                      <a:pt x="6960" y="6"/>
                    </a:cubicBezTo>
                    <a:cubicBezTo>
                      <a:pt x="4553" y="104"/>
                      <a:pt x="2179" y="2380"/>
                      <a:pt x="1887" y="4852"/>
                    </a:cubicBezTo>
                    <a:cubicBezTo>
                      <a:pt x="1724" y="5730"/>
                      <a:pt x="1529" y="6900"/>
                      <a:pt x="976" y="7941"/>
                    </a:cubicBezTo>
                    <a:lnTo>
                      <a:pt x="1009" y="7974"/>
                    </a:lnTo>
                    <a:cubicBezTo>
                      <a:pt x="553" y="8689"/>
                      <a:pt x="1" y="10543"/>
                      <a:pt x="326" y="11908"/>
                    </a:cubicBezTo>
                    <a:cubicBezTo>
                      <a:pt x="618" y="13242"/>
                      <a:pt x="1887" y="14347"/>
                      <a:pt x="3513" y="14347"/>
                    </a:cubicBezTo>
                    <a:cubicBezTo>
                      <a:pt x="3740" y="14347"/>
                      <a:pt x="4001" y="14347"/>
                      <a:pt x="4228" y="14282"/>
                    </a:cubicBezTo>
                    <a:cubicBezTo>
                      <a:pt x="3545" y="13339"/>
                      <a:pt x="3122" y="12104"/>
                      <a:pt x="3122" y="10868"/>
                    </a:cubicBezTo>
                    <a:lnTo>
                      <a:pt x="3122" y="7258"/>
                    </a:lnTo>
                    <a:lnTo>
                      <a:pt x="7545" y="7258"/>
                    </a:lnTo>
                    <a:lnTo>
                      <a:pt x="8911" y="5242"/>
                    </a:lnTo>
                    <a:lnTo>
                      <a:pt x="10244" y="7258"/>
                    </a:lnTo>
                    <a:lnTo>
                      <a:pt x="14667" y="7258"/>
                    </a:lnTo>
                    <a:lnTo>
                      <a:pt x="14667" y="10868"/>
                    </a:lnTo>
                    <a:cubicBezTo>
                      <a:pt x="14667" y="12104"/>
                      <a:pt x="14277" y="13339"/>
                      <a:pt x="13561" y="14282"/>
                    </a:cubicBezTo>
                    <a:cubicBezTo>
                      <a:pt x="13659" y="14315"/>
                      <a:pt x="13724" y="14315"/>
                      <a:pt x="13821" y="14347"/>
                    </a:cubicBezTo>
                    <a:cubicBezTo>
                      <a:pt x="13944" y="14357"/>
                      <a:pt x="14064" y="14361"/>
                      <a:pt x="14181" y="14361"/>
                    </a:cubicBezTo>
                    <a:cubicBezTo>
                      <a:pt x="16106" y="14361"/>
                      <a:pt x="17220" y="13135"/>
                      <a:pt x="17496" y="11908"/>
                    </a:cubicBezTo>
                    <a:cubicBezTo>
                      <a:pt x="17821" y="10478"/>
                      <a:pt x="17366" y="9339"/>
                      <a:pt x="17008" y="8494"/>
                    </a:cubicBezTo>
                    <a:cubicBezTo>
                      <a:pt x="16586" y="7388"/>
                      <a:pt x="16228" y="6868"/>
                      <a:pt x="15935" y="4852"/>
                    </a:cubicBezTo>
                    <a:cubicBezTo>
                      <a:pt x="15610" y="2380"/>
                      <a:pt x="13236" y="104"/>
                      <a:pt x="10862" y="6"/>
                    </a:cubicBezTo>
                    <a:cubicBezTo>
                      <a:pt x="10792" y="2"/>
                      <a:pt x="10722" y="0"/>
                      <a:pt x="10653" y="0"/>
                    </a:cubicBezTo>
                    <a:cubicBezTo>
                      <a:pt x="10178" y="0"/>
                      <a:pt x="9731" y="96"/>
                      <a:pt x="9334" y="266"/>
                    </a:cubicBezTo>
                    <a:cubicBezTo>
                      <a:pt x="9204" y="315"/>
                      <a:pt x="9057" y="340"/>
                      <a:pt x="8911" y="340"/>
                    </a:cubicBezTo>
                    <a:cubicBezTo>
                      <a:pt x="8765" y="340"/>
                      <a:pt x="8618" y="315"/>
                      <a:pt x="8488" y="266"/>
                    </a:cubicBezTo>
                    <a:cubicBezTo>
                      <a:pt x="8091" y="96"/>
                      <a:pt x="7619" y="0"/>
                      <a:pt x="71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3361;p70">
                <a:extLst>
                  <a:ext uri="{FF2B5EF4-FFF2-40B4-BE49-F238E27FC236}">
                    <a16:creationId xmlns:a16="http://schemas.microsoft.com/office/drawing/2014/main" id="{D1929981-74B5-FAE8-3CA8-1CD070F6AE37}"/>
                  </a:ext>
                </a:extLst>
              </p:cNvPr>
              <p:cNvSpPr/>
              <p:nvPr/>
            </p:nvSpPr>
            <p:spPr>
              <a:xfrm>
                <a:off x="3230950" y="-1090225"/>
                <a:ext cx="185400" cy="191900"/>
              </a:xfrm>
              <a:custGeom>
                <a:avLst/>
                <a:gdLst/>
                <a:ahLst/>
                <a:cxnLst/>
                <a:rect l="l" t="t" r="r" b="b"/>
                <a:pathLst>
                  <a:path w="7416" h="7676" extrusionOk="0">
                    <a:moveTo>
                      <a:pt x="1659" y="1"/>
                    </a:moveTo>
                    <a:lnTo>
                      <a:pt x="3188" y="3415"/>
                    </a:lnTo>
                    <a:cubicBezTo>
                      <a:pt x="3188" y="3415"/>
                      <a:pt x="651" y="6797"/>
                      <a:pt x="1" y="7675"/>
                    </a:cubicBezTo>
                    <a:lnTo>
                      <a:pt x="7415" y="7675"/>
                    </a:lnTo>
                    <a:lnTo>
                      <a:pt x="6309" y="3318"/>
                    </a:lnTo>
                    <a:cubicBezTo>
                      <a:pt x="6082" y="2407"/>
                      <a:pt x="5431" y="1692"/>
                      <a:pt x="4553" y="1334"/>
                    </a:cubicBezTo>
                    <a:lnTo>
                      <a:pt x="165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3362;p70">
                <a:extLst>
                  <a:ext uri="{FF2B5EF4-FFF2-40B4-BE49-F238E27FC236}">
                    <a16:creationId xmlns:a16="http://schemas.microsoft.com/office/drawing/2014/main" id="{570A9922-85AA-171C-BE54-960A0B8AD642}"/>
                  </a:ext>
                </a:extLst>
              </p:cNvPr>
              <p:cNvSpPr/>
              <p:nvPr/>
            </p:nvSpPr>
            <p:spPr>
              <a:xfrm>
                <a:off x="3093550" y="-1047125"/>
                <a:ext cx="43925" cy="95950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3838" extrusionOk="0">
                    <a:moveTo>
                      <a:pt x="684" y="0"/>
                    </a:moveTo>
                    <a:lnTo>
                      <a:pt x="1" y="1496"/>
                    </a:lnTo>
                    <a:lnTo>
                      <a:pt x="1757" y="3837"/>
                    </a:lnTo>
                    <a:lnTo>
                      <a:pt x="68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3363;p70">
                <a:extLst>
                  <a:ext uri="{FF2B5EF4-FFF2-40B4-BE49-F238E27FC236}">
                    <a16:creationId xmlns:a16="http://schemas.microsoft.com/office/drawing/2014/main" id="{7CAF2683-3F4C-70BE-1A63-E0BBF2CEA24C}"/>
                  </a:ext>
                </a:extLst>
              </p:cNvPr>
              <p:cNvSpPr/>
              <p:nvPr/>
            </p:nvSpPr>
            <p:spPr>
              <a:xfrm>
                <a:off x="3139900" y="-1074775"/>
                <a:ext cx="82950" cy="145550"/>
              </a:xfrm>
              <a:custGeom>
                <a:avLst/>
                <a:gdLst/>
                <a:ahLst/>
                <a:cxnLst/>
                <a:rect l="l" t="t" r="r" b="b"/>
                <a:pathLst>
                  <a:path w="3318" h="5822" extrusionOk="0">
                    <a:moveTo>
                      <a:pt x="0" y="0"/>
                    </a:moveTo>
                    <a:lnTo>
                      <a:pt x="1659" y="5821"/>
                    </a:lnTo>
                    <a:cubicBezTo>
                      <a:pt x="2179" y="3968"/>
                      <a:pt x="2895" y="1464"/>
                      <a:pt x="3317" y="0"/>
                    </a:cubicBezTo>
                    <a:lnTo>
                      <a:pt x="3317" y="0"/>
                    </a:lnTo>
                    <a:cubicBezTo>
                      <a:pt x="2830" y="326"/>
                      <a:pt x="2277" y="553"/>
                      <a:pt x="1659" y="553"/>
                    </a:cubicBezTo>
                    <a:cubicBezTo>
                      <a:pt x="1041" y="553"/>
                      <a:pt x="488" y="326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364;p70">
                <a:extLst>
                  <a:ext uri="{FF2B5EF4-FFF2-40B4-BE49-F238E27FC236}">
                    <a16:creationId xmlns:a16="http://schemas.microsoft.com/office/drawing/2014/main" id="{C73ECDED-5934-4AFF-7EF2-82FFD9EA117B}"/>
                  </a:ext>
                </a:extLst>
              </p:cNvPr>
              <p:cNvSpPr/>
              <p:nvPr/>
            </p:nvSpPr>
            <p:spPr>
              <a:xfrm>
                <a:off x="3225275" y="-1047125"/>
                <a:ext cx="43925" cy="95950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3838" extrusionOk="0">
                    <a:moveTo>
                      <a:pt x="1073" y="0"/>
                    </a:moveTo>
                    <a:cubicBezTo>
                      <a:pt x="618" y="1594"/>
                      <a:pt x="260" y="2862"/>
                      <a:pt x="0" y="3837"/>
                    </a:cubicBezTo>
                    <a:cubicBezTo>
                      <a:pt x="715" y="2894"/>
                      <a:pt x="1398" y="1984"/>
                      <a:pt x="1756" y="1496"/>
                    </a:cubicBezTo>
                    <a:lnTo>
                      <a:pt x="10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365;p70">
                <a:extLst>
                  <a:ext uri="{FF2B5EF4-FFF2-40B4-BE49-F238E27FC236}">
                    <a16:creationId xmlns:a16="http://schemas.microsoft.com/office/drawing/2014/main" id="{FAC01DE4-C202-B0FD-C7A4-6D00F190CDBE}"/>
                  </a:ext>
                </a:extLst>
              </p:cNvPr>
              <p:cNvSpPr/>
              <p:nvPr/>
            </p:nvSpPr>
            <p:spPr>
              <a:xfrm>
                <a:off x="2946400" y="-1090225"/>
                <a:ext cx="185400" cy="191900"/>
              </a:xfrm>
              <a:custGeom>
                <a:avLst/>
                <a:gdLst/>
                <a:ahLst/>
                <a:cxnLst/>
                <a:rect l="l" t="t" r="r" b="b"/>
                <a:pathLst>
                  <a:path w="7416" h="7676" extrusionOk="0">
                    <a:moveTo>
                      <a:pt x="5757" y="1"/>
                    </a:moveTo>
                    <a:lnTo>
                      <a:pt x="2830" y="1334"/>
                    </a:lnTo>
                    <a:cubicBezTo>
                      <a:pt x="1952" y="1692"/>
                      <a:pt x="1334" y="2407"/>
                      <a:pt x="1106" y="3318"/>
                    </a:cubicBezTo>
                    <a:lnTo>
                      <a:pt x="1" y="7643"/>
                    </a:lnTo>
                    <a:lnTo>
                      <a:pt x="7391" y="7643"/>
                    </a:lnTo>
                    <a:lnTo>
                      <a:pt x="4228" y="3415"/>
                    </a:lnTo>
                    <a:lnTo>
                      <a:pt x="5757" y="1"/>
                    </a:lnTo>
                    <a:close/>
                    <a:moveTo>
                      <a:pt x="7391" y="7643"/>
                    </a:moveTo>
                    <a:lnTo>
                      <a:pt x="7415" y="7675"/>
                    </a:lnTo>
                    <a:lnTo>
                      <a:pt x="7415" y="764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075766E-1044-D160-860B-AD01D089A394}"/>
              </a:ext>
            </a:extLst>
          </p:cNvPr>
          <p:cNvGrpSpPr/>
          <p:nvPr/>
        </p:nvGrpSpPr>
        <p:grpSpPr>
          <a:xfrm>
            <a:off x="4110530" y="3837666"/>
            <a:ext cx="511098" cy="511098"/>
            <a:chOff x="8739467" y="1135289"/>
            <a:chExt cx="795537" cy="795537"/>
          </a:xfrm>
        </p:grpSpPr>
        <p:grpSp>
          <p:nvGrpSpPr>
            <p:cNvPr id="21" name="Google Shape;3354;p70">
              <a:extLst>
                <a:ext uri="{FF2B5EF4-FFF2-40B4-BE49-F238E27FC236}">
                  <a16:creationId xmlns:a16="http://schemas.microsoft.com/office/drawing/2014/main" id="{94228BC9-9E28-2FD4-7644-C2E552140B0E}"/>
                </a:ext>
              </a:extLst>
            </p:cNvPr>
            <p:cNvGrpSpPr/>
            <p:nvPr/>
          </p:nvGrpSpPr>
          <p:grpSpPr>
            <a:xfrm>
              <a:off x="8739467" y="1135289"/>
              <a:ext cx="795537" cy="795537"/>
              <a:chOff x="851175" y="1582401"/>
              <a:chExt cx="964872" cy="964872"/>
            </a:xfrm>
          </p:grpSpPr>
          <p:sp>
            <p:nvSpPr>
              <p:cNvPr id="22" name="Google Shape;3355;p70">
                <a:extLst>
                  <a:ext uri="{FF2B5EF4-FFF2-40B4-BE49-F238E27FC236}">
                    <a16:creationId xmlns:a16="http://schemas.microsoft.com/office/drawing/2014/main" id="{8D44B79B-B68A-4F64-9C66-8B0E7C0BAFAD}"/>
                  </a:ext>
                </a:extLst>
              </p:cNvPr>
              <p:cNvSpPr/>
              <p:nvPr/>
            </p:nvSpPr>
            <p:spPr>
              <a:xfrm>
                <a:off x="851175" y="1582401"/>
                <a:ext cx="964872" cy="964872"/>
              </a:xfrm>
              <a:custGeom>
                <a:avLst/>
                <a:gdLst/>
                <a:ahLst/>
                <a:cxnLst/>
                <a:rect l="l" t="t" r="r" b="b"/>
                <a:pathLst>
                  <a:path w="18493" h="18493" extrusionOk="0">
                    <a:moveTo>
                      <a:pt x="3381" y="1"/>
                    </a:moveTo>
                    <a:lnTo>
                      <a:pt x="0" y="3382"/>
                    </a:lnTo>
                    <a:lnTo>
                      <a:pt x="0" y="15845"/>
                    </a:lnTo>
                    <a:lnTo>
                      <a:pt x="469" y="15845"/>
                    </a:lnTo>
                    <a:lnTo>
                      <a:pt x="469" y="17291"/>
                    </a:lnTo>
                    <a:lnTo>
                      <a:pt x="0" y="17291"/>
                    </a:lnTo>
                    <a:lnTo>
                      <a:pt x="0" y="18493"/>
                    </a:lnTo>
                    <a:lnTo>
                      <a:pt x="15967" y="18493"/>
                    </a:lnTo>
                    <a:lnTo>
                      <a:pt x="18492" y="15988"/>
                    </a:lnTo>
                    <a:lnTo>
                      <a:pt x="18492" y="12383"/>
                    </a:lnTo>
                    <a:lnTo>
                      <a:pt x="17942" y="12383"/>
                    </a:lnTo>
                    <a:lnTo>
                      <a:pt x="17942" y="10937"/>
                    </a:lnTo>
                    <a:lnTo>
                      <a:pt x="18492" y="10937"/>
                    </a:lnTo>
                    <a:lnTo>
                      <a:pt x="18492" y="9980"/>
                    </a:lnTo>
                    <a:lnTo>
                      <a:pt x="17942" y="9980"/>
                    </a:lnTo>
                    <a:lnTo>
                      <a:pt x="17942" y="8534"/>
                    </a:lnTo>
                    <a:lnTo>
                      <a:pt x="18492" y="8534"/>
                    </a:lnTo>
                    <a:lnTo>
                      <a:pt x="18492" y="7495"/>
                    </a:lnTo>
                    <a:lnTo>
                      <a:pt x="17392" y="7495"/>
                    </a:lnTo>
                    <a:lnTo>
                      <a:pt x="17392" y="3667"/>
                    </a:lnTo>
                    <a:lnTo>
                      <a:pt x="18492" y="3667"/>
                    </a:lnTo>
                    <a:lnTo>
                      <a:pt x="18492" y="1"/>
                    </a:lnTo>
                    <a:lnTo>
                      <a:pt x="10570" y="1"/>
                    </a:lnTo>
                    <a:lnTo>
                      <a:pt x="10570" y="917"/>
                    </a:lnTo>
                    <a:lnTo>
                      <a:pt x="8146" y="917"/>
                    </a:lnTo>
                    <a:lnTo>
                      <a:pt x="81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128588" algn="bl" rotWithShape="0">
                  <a:schemeClr val="lt2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3356;p70">
                <a:extLst>
                  <a:ext uri="{FF2B5EF4-FFF2-40B4-BE49-F238E27FC236}">
                    <a16:creationId xmlns:a16="http://schemas.microsoft.com/office/drawing/2014/main" id="{3521A906-42DC-41EC-498E-5ED53E7B3A4E}"/>
                  </a:ext>
                </a:extLst>
              </p:cNvPr>
              <p:cNvSpPr/>
              <p:nvPr/>
            </p:nvSpPr>
            <p:spPr>
              <a:xfrm>
                <a:off x="851175" y="1582401"/>
                <a:ext cx="964872" cy="964872"/>
              </a:xfrm>
              <a:custGeom>
                <a:avLst/>
                <a:gdLst/>
                <a:ahLst/>
                <a:cxnLst/>
                <a:rect l="l" t="t" r="r" b="b"/>
                <a:pathLst>
                  <a:path w="18493" h="18493" extrusionOk="0">
                    <a:moveTo>
                      <a:pt x="3381" y="1"/>
                    </a:moveTo>
                    <a:lnTo>
                      <a:pt x="0" y="3382"/>
                    </a:lnTo>
                    <a:lnTo>
                      <a:pt x="0" y="15845"/>
                    </a:lnTo>
                    <a:lnTo>
                      <a:pt x="469" y="15845"/>
                    </a:lnTo>
                    <a:lnTo>
                      <a:pt x="469" y="17291"/>
                    </a:lnTo>
                    <a:lnTo>
                      <a:pt x="0" y="17291"/>
                    </a:lnTo>
                    <a:lnTo>
                      <a:pt x="0" y="18493"/>
                    </a:lnTo>
                    <a:lnTo>
                      <a:pt x="15967" y="18493"/>
                    </a:lnTo>
                    <a:lnTo>
                      <a:pt x="18492" y="15988"/>
                    </a:lnTo>
                    <a:lnTo>
                      <a:pt x="18492" y="12383"/>
                    </a:lnTo>
                    <a:lnTo>
                      <a:pt x="17942" y="12383"/>
                    </a:lnTo>
                    <a:lnTo>
                      <a:pt x="17942" y="10937"/>
                    </a:lnTo>
                    <a:lnTo>
                      <a:pt x="18492" y="10937"/>
                    </a:lnTo>
                    <a:lnTo>
                      <a:pt x="18492" y="9980"/>
                    </a:lnTo>
                    <a:lnTo>
                      <a:pt x="17942" y="9980"/>
                    </a:lnTo>
                    <a:lnTo>
                      <a:pt x="17942" y="8534"/>
                    </a:lnTo>
                    <a:lnTo>
                      <a:pt x="18492" y="8534"/>
                    </a:lnTo>
                    <a:lnTo>
                      <a:pt x="18492" y="7495"/>
                    </a:lnTo>
                    <a:lnTo>
                      <a:pt x="17392" y="7495"/>
                    </a:lnTo>
                    <a:lnTo>
                      <a:pt x="17392" y="3667"/>
                    </a:lnTo>
                    <a:lnTo>
                      <a:pt x="18492" y="3667"/>
                    </a:lnTo>
                    <a:lnTo>
                      <a:pt x="18492" y="1"/>
                    </a:lnTo>
                    <a:lnTo>
                      <a:pt x="10570" y="1"/>
                    </a:lnTo>
                    <a:lnTo>
                      <a:pt x="10570" y="917"/>
                    </a:lnTo>
                    <a:lnTo>
                      <a:pt x="8146" y="917"/>
                    </a:lnTo>
                    <a:lnTo>
                      <a:pt x="81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128588" algn="bl" rotWithShape="0">
                  <a:schemeClr val="lt2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" name="Google Shape;3366;p70">
              <a:extLst>
                <a:ext uri="{FF2B5EF4-FFF2-40B4-BE49-F238E27FC236}">
                  <a16:creationId xmlns:a16="http://schemas.microsoft.com/office/drawing/2014/main" id="{B8ADB239-DBC5-7FF3-F83C-DC9124342023}"/>
                </a:ext>
              </a:extLst>
            </p:cNvPr>
            <p:cNvGrpSpPr/>
            <p:nvPr/>
          </p:nvGrpSpPr>
          <p:grpSpPr>
            <a:xfrm>
              <a:off x="8939191" y="1309042"/>
              <a:ext cx="396089" cy="448032"/>
              <a:chOff x="3550450" y="-1518675"/>
              <a:chExt cx="541475" cy="616275"/>
            </a:xfrm>
          </p:grpSpPr>
          <p:sp>
            <p:nvSpPr>
              <p:cNvPr id="33" name="Google Shape;3367;p70">
                <a:extLst>
                  <a:ext uri="{FF2B5EF4-FFF2-40B4-BE49-F238E27FC236}">
                    <a16:creationId xmlns:a16="http://schemas.microsoft.com/office/drawing/2014/main" id="{9419E2B6-9FDC-F675-4515-5657E677B60D}"/>
                  </a:ext>
                </a:extLst>
              </p:cNvPr>
              <p:cNvSpPr/>
              <p:nvPr/>
            </p:nvSpPr>
            <p:spPr>
              <a:xfrm>
                <a:off x="3875650" y="-1318675"/>
                <a:ext cx="53700" cy="3580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1432" extrusionOk="0">
                    <a:moveTo>
                      <a:pt x="1074" y="1"/>
                    </a:moveTo>
                    <a:cubicBezTo>
                      <a:pt x="489" y="1"/>
                      <a:pt x="1" y="326"/>
                      <a:pt x="1" y="716"/>
                    </a:cubicBezTo>
                    <a:cubicBezTo>
                      <a:pt x="1" y="1139"/>
                      <a:pt x="489" y="1431"/>
                      <a:pt x="1074" y="1431"/>
                    </a:cubicBezTo>
                    <a:cubicBezTo>
                      <a:pt x="1659" y="1431"/>
                      <a:pt x="2147" y="1106"/>
                      <a:pt x="2147" y="716"/>
                    </a:cubicBezTo>
                    <a:cubicBezTo>
                      <a:pt x="2147" y="326"/>
                      <a:pt x="1659" y="1"/>
                      <a:pt x="10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368;p70">
                <a:extLst>
                  <a:ext uri="{FF2B5EF4-FFF2-40B4-BE49-F238E27FC236}">
                    <a16:creationId xmlns:a16="http://schemas.microsoft.com/office/drawing/2014/main" id="{C79C05AA-B73A-7958-480E-6C3297B7BA1D}"/>
                  </a:ext>
                </a:extLst>
              </p:cNvPr>
              <p:cNvSpPr/>
              <p:nvPr/>
            </p:nvSpPr>
            <p:spPr>
              <a:xfrm>
                <a:off x="3694350" y="-1405675"/>
                <a:ext cx="252875" cy="87025"/>
              </a:xfrm>
              <a:custGeom>
                <a:avLst/>
                <a:gdLst/>
                <a:ahLst/>
                <a:cxnLst/>
                <a:rect l="l" t="t" r="r" b="b"/>
                <a:pathLst>
                  <a:path w="10115" h="3481" extrusionOk="0">
                    <a:moveTo>
                      <a:pt x="2928" y="1"/>
                    </a:moveTo>
                    <a:lnTo>
                      <a:pt x="1" y="1952"/>
                    </a:lnTo>
                    <a:lnTo>
                      <a:pt x="1" y="2668"/>
                    </a:lnTo>
                    <a:cubicBezTo>
                      <a:pt x="456" y="2277"/>
                      <a:pt x="1107" y="2050"/>
                      <a:pt x="1822" y="2050"/>
                    </a:cubicBezTo>
                    <a:cubicBezTo>
                      <a:pt x="2960" y="2050"/>
                      <a:pt x="3871" y="2635"/>
                      <a:pt x="4196" y="3481"/>
                    </a:cubicBezTo>
                    <a:lnTo>
                      <a:pt x="5919" y="3481"/>
                    </a:lnTo>
                    <a:cubicBezTo>
                      <a:pt x="6277" y="2602"/>
                      <a:pt x="7188" y="2050"/>
                      <a:pt x="8326" y="2050"/>
                    </a:cubicBezTo>
                    <a:cubicBezTo>
                      <a:pt x="9041" y="2050"/>
                      <a:pt x="9659" y="2277"/>
                      <a:pt x="10114" y="2668"/>
                    </a:cubicBezTo>
                    <a:lnTo>
                      <a:pt x="10114" y="1952"/>
                    </a:lnTo>
                    <a:lnTo>
                      <a:pt x="7188" y="1"/>
                    </a:lnTo>
                    <a:cubicBezTo>
                      <a:pt x="6375" y="424"/>
                      <a:pt x="5716" y="635"/>
                      <a:pt x="5058" y="635"/>
                    </a:cubicBezTo>
                    <a:cubicBezTo>
                      <a:pt x="4399" y="635"/>
                      <a:pt x="3741" y="424"/>
                      <a:pt x="29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369;p70">
                <a:extLst>
                  <a:ext uri="{FF2B5EF4-FFF2-40B4-BE49-F238E27FC236}">
                    <a16:creationId xmlns:a16="http://schemas.microsoft.com/office/drawing/2014/main" id="{AEDE62BE-121F-67B7-4DC5-645B6870DDEB}"/>
                  </a:ext>
                </a:extLst>
              </p:cNvPr>
              <p:cNvSpPr/>
              <p:nvPr/>
            </p:nvSpPr>
            <p:spPr>
              <a:xfrm>
                <a:off x="3695975" y="-1518675"/>
                <a:ext cx="250425" cy="117100"/>
              </a:xfrm>
              <a:custGeom>
                <a:avLst/>
                <a:gdLst/>
                <a:ahLst/>
                <a:cxnLst/>
                <a:rect l="l" t="t" r="r" b="b"/>
                <a:pathLst>
                  <a:path w="10017" h="4684" extrusionOk="0">
                    <a:moveTo>
                      <a:pt x="5009" y="1"/>
                    </a:moveTo>
                    <a:cubicBezTo>
                      <a:pt x="2342" y="1"/>
                      <a:pt x="196" y="2114"/>
                      <a:pt x="1" y="4684"/>
                    </a:cubicBezTo>
                    <a:lnTo>
                      <a:pt x="2798" y="2830"/>
                    </a:lnTo>
                    <a:lnTo>
                      <a:pt x="3188" y="3025"/>
                    </a:lnTo>
                    <a:cubicBezTo>
                      <a:pt x="3985" y="3480"/>
                      <a:pt x="4497" y="3708"/>
                      <a:pt x="5005" y="3708"/>
                    </a:cubicBezTo>
                    <a:cubicBezTo>
                      <a:pt x="5513" y="3708"/>
                      <a:pt x="6017" y="3480"/>
                      <a:pt x="6798" y="3025"/>
                    </a:cubicBezTo>
                    <a:lnTo>
                      <a:pt x="7188" y="2830"/>
                    </a:lnTo>
                    <a:lnTo>
                      <a:pt x="10017" y="4684"/>
                    </a:lnTo>
                    <a:cubicBezTo>
                      <a:pt x="9822" y="2114"/>
                      <a:pt x="7643" y="1"/>
                      <a:pt x="50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370;p70">
                <a:extLst>
                  <a:ext uri="{FF2B5EF4-FFF2-40B4-BE49-F238E27FC236}">
                    <a16:creationId xmlns:a16="http://schemas.microsoft.com/office/drawing/2014/main" id="{D38EA987-CEAC-D6F7-0949-6F6509A0FB2D}"/>
                  </a:ext>
                </a:extLst>
              </p:cNvPr>
              <p:cNvSpPr/>
              <p:nvPr/>
            </p:nvSpPr>
            <p:spPr>
              <a:xfrm>
                <a:off x="3713050" y="-1318675"/>
                <a:ext cx="53700" cy="3580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1432" extrusionOk="0">
                    <a:moveTo>
                      <a:pt x="1074" y="1"/>
                    </a:moveTo>
                    <a:cubicBezTo>
                      <a:pt x="489" y="1"/>
                      <a:pt x="1" y="326"/>
                      <a:pt x="1" y="716"/>
                    </a:cubicBezTo>
                    <a:cubicBezTo>
                      <a:pt x="1" y="1139"/>
                      <a:pt x="489" y="1431"/>
                      <a:pt x="1074" y="1431"/>
                    </a:cubicBezTo>
                    <a:cubicBezTo>
                      <a:pt x="1659" y="1431"/>
                      <a:pt x="2147" y="1106"/>
                      <a:pt x="2147" y="716"/>
                    </a:cubicBezTo>
                    <a:cubicBezTo>
                      <a:pt x="2147" y="326"/>
                      <a:pt x="1659" y="1"/>
                      <a:pt x="10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371;p70">
                <a:extLst>
                  <a:ext uri="{FF2B5EF4-FFF2-40B4-BE49-F238E27FC236}">
                    <a16:creationId xmlns:a16="http://schemas.microsoft.com/office/drawing/2014/main" id="{2E428F3E-4F2C-3C4C-ECC8-859E1D1FC6E5}"/>
                  </a:ext>
                </a:extLst>
              </p:cNvPr>
              <p:cNvSpPr/>
              <p:nvPr/>
            </p:nvSpPr>
            <p:spPr>
              <a:xfrm>
                <a:off x="3695175" y="-1282900"/>
                <a:ext cx="252050" cy="191075"/>
              </a:xfrm>
              <a:custGeom>
                <a:avLst/>
                <a:gdLst/>
                <a:ahLst/>
                <a:cxnLst/>
                <a:rect l="l" t="t" r="r" b="b"/>
                <a:pathLst>
                  <a:path w="10082" h="7643" extrusionOk="0">
                    <a:moveTo>
                      <a:pt x="4163" y="0"/>
                    </a:moveTo>
                    <a:cubicBezTo>
                      <a:pt x="3838" y="878"/>
                      <a:pt x="2927" y="1464"/>
                      <a:pt x="1789" y="1464"/>
                    </a:cubicBezTo>
                    <a:cubicBezTo>
                      <a:pt x="1074" y="1464"/>
                      <a:pt x="456" y="1236"/>
                      <a:pt x="0" y="846"/>
                    </a:cubicBezTo>
                    <a:lnTo>
                      <a:pt x="0" y="846"/>
                    </a:lnTo>
                    <a:cubicBezTo>
                      <a:pt x="33" y="3090"/>
                      <a:pt x="1561" y="4943"/>
                      <a:pt x="3610" y="5561"/>
                    </a:cubicBezTo>
                    <a:lnTo>
                      <a:pt x="3610" y="6212"/>
                    </a:lnTo>
                    <a:lnTo>
                      <a:pt x="5041" y="7642"/>
                    </a:lnTo>
                    <a:lnTo>
                      <a:pt x="6472" y="6212"/>
                    </a:lnTo>
                    <a:lnTo>
                      <a:pt x="6472" y="5561"/>
                    </a:lnTo>
                    <a:cubicBezTo>
                      <a:pt x="8521" y="4943"/>
                      <a:pt x="10049" y="3090"/>
                      <a:pt x="10081" y="846"/>
                    </a:cubicBezTo>
                    <a:lnTo>
                      <a:pt x="10081" y="846"/>
                    </a:lnTo>
                    <a:cubicBezTo>
                      <a:pt x="9626" y="1236"/>
                      <a:pt x="9008" y="1464"/>
                      <a:pt x="8293" y="1464"/>
                    </a:cubicBezTo>
                    <a:cubicBezTo>
                      <a:pt x="7155" y="1464"/>
                      <a:pt x="6244" y="878"/>
                      <a:pt x="59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372;p70">
                <a:extLst>
                  <a:ext uri="{FF2B5EF4-FFF2-40B4-BE49-F238E27FC236}">
                    <a16:creationId xmlns:a16="http://schemas.microsoft.com/office/drawing/2014/main" id="{C81CBCC1-F014-9C5D-A993-37F0EDB09241}"/>
                  </a:ext>
                </a:extLst>
              </p:cNvPr>
              <p:cNvSpPr/>
              <p:nvPr/>
            </p:nvSpPr>
            <p:spPr>
              <a:xfrm>
                <a:off x="3720375" y="-1108925"/>
                <a:ext cx="74000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2960" h="3025" extrusionOk="0">
                    <a:moveTo>
                      <a:pt x="1301" y="1"/>
                    </a:moveTo>
                    <a:lnTo>
                      <a:pt x="0" y="456"/>
                    </a:lnTo>
                    <a:lnTo>
                      <a:pt x="1204" y="3025"/>
                    </a:lnTo>
                    <a:lnTo>
                      <a:pt x="2960" y="1659"/>
                    </a:lnTo>
                    <a:lnTo>
                      <a:pt x="130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373;p70">
                <a:extLst>
                  <a:ext uri="{FF2B5EF4-FFF2-40B4-BE49-F238E27FC236}">
                    <a16:creationId xmlns:a16="http://schemas.microsoft.com/office/drawing/2014/main" id="{10AFB262-1A15-B287-AC93-AAA86B5239BC}"/>
                  </a:ext>
                </a:extLst>
              </p:cNvPr>
              <p:cNvSpPr/>
              <p:nvPr/>
            </p:nvSpPr>
            <p:spPr>
              <a:xfrm>
                <a:off x="3855325" y="-1085350"/>
                <a:ext cx="236600" cy="182950"/>
              </a:xfrm>
              <a:custGeom>
                <a:avLst/>
                <a:gdLst/>
                <a:ahLst/>
                <a:cxnLst/>
                <a:rect l="l" t="t" r="r" b="b"/>
                <a:pathLst>
                  <a:path w="9464" h="7318" extrusionOk="0">
                    <a:moveTo>
                      <a:pt x="4033" y="1"/>
                    </a:moveTo>
                    <a:lnTo>
                      <a:pt x="1984" y="4358"/>
                    </a:lnTo>
                    <a:lnTo>
                      <a:pt x="554" y="3220"/>
                    </a:lnTo>
                    <a:cubicBezTo>
                      <a:pt x="424" y="3480"/>
                      <a:pt x="228" y="3708"/>
                      <a:pt x="1" y="3903"/>
                    </a:cubicBezTo>
                    <a:lnTo>
                      <a:pt x="684" y="7318"/>
                    </a:lnTo>
                    <a:lnTo>
                      <a:pt x="9464" y="7318"/>
                    </a:lnTo>
                    <a:lnTo>
                      <a:pt x="8391" y="2927"/>
                    </a:lnTo>
                    <a:cubicBezTo>
                      <a:pt x="8163" y="2017"/>
                      <a:pt x="7513" y="1301"/>
                      <a:pt x="6635" y="944"/>
                    </a:cubicBezTo>
                    <a:lnTo>
                      <a:pt x="40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3374;p70">
                <a:extLst>
                  <a:ext uri="{FF2B5EF4-FFF2-40B4-BE49-F238E27FC236}">
                    <a16:creationId xmlns:a16="http://schemas.microsoft.com/office/drawing/2014/main" id="{E65482A7-ED29-A853-1E54-32E2B4F80254}"/>
                  </a:ext>
                </a:extLst>
              </p:cNvPr>
              <p:cNvSpPr/>
              <p:nvPr/>
            </p:nvSpPr>
            <p:spPr>
              <a:xfrm>
                <a:off x="3803300" y="-1043075"/>
                <a:ext cx="35800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237" extrusionOk="0">
                    <a:moveTo>
                      <a:pt x="716" y="1"/>
                    </a:moveTo>
                    <a:lnTo>
                      <a:pt x="0" y="553"/>
                    </a:lnTo>
                    <a:cubicBezTo>
                      <a:pt x="33" y="944"/>
                      <a:pt x="326" y="1236"/>
                      <a:pt x="716" y="1236"/>
                    </a:cubicBezTo>
                    <a:cubicBezTo>
                      <a:pt x="1106" y="1236"/>
                      <a:pt x="1399" y="944"/>
                      <a:pt x="1431" y="553"/>
                    </a:cubicBezTo>
                    <a:lnTo>
                      <a:pt x="7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3375;p70">
                <a:extLst>
                  <a:ext uri="{FF2B5EF4-FFF2-40B4-BE49-F238E27FC236}">
                    <a16:creationId xmlns:a16="http://schemas.microsoft.com/office/drawing/2014/main" id="{BC7CAD22-8F71-D695-A8BB-B27D6DE81282}"/>
                  </a:ext>
                </a:extLst>
              </p:cNvPr>
              <p:cNvSpPr/>
              <p:nvPr/>
            </p:nvSpPr>
            <p:spPr>
              <a:xfrm>
                <a:off x="3550450" y="-1085350"/>
                <a:ext cx="236625" cy="182950"/>
              </a:xfrm>
              <a:custGeom>
                <a:avLst/>
                <a:gdLst/>
                <a:ahLst/>
                <a:cxnLst/>
                <a:rect l="l" t="t" r="r" b="b"/>
                <a:pathLst>
                  <a:path w="9465" h="7318" extrusionOk="0">
                    <a:moveTo>
                      <a:pt x="5432" y="1"/>
                    </a:moveTo>
                    <a:lnTo>
                      <a:pt x="2830" y="944"/>
                    </a:lnTo>
                    <a:cubicBezTo>
                      <a:pt x="1952" y="1301"/>
                      <a:pt x="1302" y="2017"/>
                      <a:pt x="1074" y="2927"/>
                    </a:cubicBezTo>
                    <a:lnTo>
                      <a:pt x="1" y="7318"/>
                    </a:lnTo>
                    <a:lnTo>
                      <a:pt x="8781" y="7318"/>
                    </a:lnTo>
                    <a:lnTo>
                      <a:pt x="9464" y="3903"/>
                    </a:lnTo>
                    <a:cubicBezTo>
                      <a:pt x="9236" y="3708"/>
                      <a:pt x="9041" y="3480"/>
                      <a:pt x="8911" y="3220"/>
                    </a:cubicBezTo>
                    <a:lnTo>
                      <a:pt x="7480" y="4358"/>
                    </a:lnTo>
                    <a:lnTo>
                      <a:pt x="54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3376;p70">
                <a:extLst>
                  <a:ext uri="{FF2B5EF4-FFF2-40B4-BE49-F238E27FC236}">
                    <a16:creationId xmlns:a16="http://schemas.microsoft.com/office/drawing/2014/main" id="{BD21FEFD-02D5-186B-AF95-434B33CDEC55}"/>
                  </a:ext>
                </a:extLst>
              </p:cNvPr>
              <p:cNvSpPr/>
              <p:nvPr/>
            </p:nvSpPr>
            <p:spPr>
              <a:xfrm>
                <a:off x="3848025" y="-1108925"/>
                <a:ext cx="74000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2960" h="3025" extrusionOk="0">
                    <a:moveTo>
                      <a:pt x="1659" y="1"/>
                    </a:moveTo>
                    <a:lnTo>
                      <a:pt x="0" y="1659"/>
                    </a:lnTo>
                    <a:lnTo>
                      <a:pt x="1756" y="3025"/>
                    </a:lnTo>
                    <a:lnTo>
                      <a:pt x="2959" y="456"/>
                    </a:lnTo>
                    <a:lnTo>
                      <a:pt x="165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3377;p70">
                <a:extLst>
                  <a:ext uri="{FF2B5EF4-FFF2-40B4-BE49-F238E27FC236}">
                    <a16:creationId xmlns:a16="http://schemas.microsoft.com/office/drawing/2014/main" id="{EC9CFE16-8196-8D83-76D4-82E14EDF0B50}"/>
                  </a:ext>
                </a:extLst>
              </p:cNvPr>
              <p:cNvSpPr/>
              <p:nvPr/>
            </p:nvSpPr>
            <p:spPr>
              <a:xfrm>
                <a:off x="3807375" y="-973975"/>
                <a:ext cx="27650" cy="71575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2863" extrusionOk="0">
                    <a:moveTo>
                      <a:pt x="553" y="1"/>
                    </a:moveTo>
                    <a:lnTo>
                      <a:pt x="0" y="2863"/>
                    </a:lnTo>
                    <a:lnTo>
                      <a:pt x="1106" y="2863"/>
                    </a:ln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4F96631-BAF3-77AA-C181-050F641FF0A0}"/>
              </a:ext>
            </a:extLst>
          </p:cNvPr>
          <p:cNvGrpSpPr/>
          <p:nvPr/>
        </p:nvGrpSpPr>
        <p:grpSpPr>
          <a:xfrm>
            <a:off x="4078342" y="1516697"/>
            <a:ext cx="473833" cy="473833"/>
            <a:chOff x="4098167" y="1135289"/>
            <a:chExt cx="795537" cy="795537"/>
          </a:xfrm>
        </p:grpSpPr>
        <p:grpSp>
          <p:nvGrpSpPr>
            <p:cNvPr id="15" name="Google Shape;3348;p70">
              <a:extLst>
                <a:ext uri="{FF2B5EF4-FFF2-40B4-BE49-F238E27FC236}">
                  <a16:creationId xmlns:a16="http://schemas.microsoft.com/office/drawing/2014/main" id="{B6618AC3-C026-5A9A-A142-CAE8D79BA564}"/>
                </a:ext>
              </a:extLst>
            </p:cNvPr>
            <p:cNvGrpSpPr/>
            <p:nvPr/>
          </p:nvGrpSpPr>
          <p:grpSpPr>
            <a:xfrm>
              <a:off x="4098167" y="1135289"/>
              <a:ext cx="795537" cy="795537"/>
              <a:chOff x="851175" y="1582401"/>
              <a:chExt cx="964872" cy="964872"/>
            </a:xfrm>
          </p:grpSpPr>
          <p:sp>
            <p:nvSpPr>
              <p:cNvPr id="16" name="Google Shape;3349;p70">
                <a:extLst>
                  <a:ext uri="{FF2B5EF4-FFF2-40B4-BE49-F238E27FC236}">
                    <a16:creationId xmlns:a16="http://schemas.microsoft.com/office/drawing/2014/main" id="{0A90CD43-0D81-3780-539D-EA42CE1E7A07}"/>
                  </a:ext>
                </a:extLst>
              </p:cNvPr>
              <p:cNvSpPr/>
              <p:nvPr/>
            </p:nvSpPr>
            <p:spPr>
              <a:xfrm>
                <a:off x="851175" y="1582401"/>
                <a:ext cx="964872" cy="964872"/>
              </a:xfrm>
              <a:custGeom>
                <a:avLst/>
                <a:gdLst/>
                <a:ahLst/>
                <a:cxnLst/>
                <a:rect l="l" t="t" r="r" b="b"/>
                <a:pathLst>
                  <a:path w="18493" h="18493" extrusionOk="0">
                    <a:moveTo>
                      <a:pt x="3381" y="1"/>
                    </a:moveTo>
                    <a:lnTo>
                      <a:pt x="0" y="3382"/>
                    </a:lnTo>
                    <a:lnTo>
                      <a:pt x="0" y="15845"/>
                    </a:lnTo>
                    <a:lnTo>
                      <a:pt x="469" y="15845"/>
                    </a:lnTo>
                    <a:lnTo>
                      <a:pt x="469" y="17291"/>
                    </a:lnTo>
                    <a:lnTo>
                      <a:pt x="0" y="17291"/>
                    </a:lnTo>
                    <a:lnTo>
                      <a:pt x="0" y="18493"/>
                    </a:lnTo>
                    <a:lnTo>
                      <a:pt x="15967" y="18493"/>
                    </a:lnTo>
                    <a:lnTo>
                      <a:pt x="18492" y="15988"/>
                    </a:lnTo>
                    <a:lnTo>
                      <a:pt x="18492" y="12383"/>
                    </a:lnTo>
                    <a:lnTo>
                      <a:pt x="17942" y="12383"/>
                    </a:lnTo>
                    <a:lnTo>
                      <a:pt x="17942" y="10937"/>
                    </a:lnTo>
                    <a:lnTo>
                      <a:pt x="18492" y="10937"/>
                    </a:lnTo>
                    <a:lnTo>
                      <a:pt x="18492" y="9980"/>
                    </a:lnTo>
                    <a:lnTo>
                      <a:pt x="17942" y="9980"/>
                    </a:lnTo>
                    <a:lnTo>
                      <a:pt x="17942" y="8534"/>
                    </a:lnTo>
                    <a:lnTo>
                      <a:pt x="18492" y="8534"/>
                    </a:lnTo>
                    <a:lnTo>
                      <a:pt x="18492" y="7495"/>
                    </a:lnTo>
                    <a:lnTo>
                      <a:pt x="17392" y="7495"/>
                    </a:lnTo>
                    <a:lnTo>
                      <a:pt x="17392" y="3667"/>
                    </a:lnTo>
                    <a:lnTo>
                      <a:pt x="18492" y="3667"/>
                    </a:lnTo>
                    <a:lnTo>
                      <a:pt x="18492" y="1"/>
                    </a:lnTo>
                    <a:lnTo>
                      <a:pt x="10570" y="1"/>
                    </a:lnTo>
                    <a:lnTo>
                      <a:pt x="10570" y="917"/>
                    </a:lnTo>
                    <a:lnTo>
                      <a:pt x="8146" y="917"/>
                    </a:lnTo>
                    <a:lnTo>
                      <a:pt x="81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128588" algn="bl" rotWithShape="0">
                  <a:schemeClr val="lt2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3350;p70">
                <a:extLst>
                  <a:ext uri="{FF2B5EF4-FFF2-40B4-BE49-F238E27FC236}">
                    <a16:creationId xmlns:a16="http://schemas.microsoft.com/office/drawing/2014/main" id="{7BE6B53C-9196-3B0E-50DC-3E4A9983CED2}"/>
                  </a:ext>
                </a:extLst>
              </p:cNvPr>
              <p:cNvSpPr/>
              <p:nvPr/>
            </p:nvSpPr>
            <p:spPr>
              <a:xfrm>
                <a:off x="851175" y="1582401"/>
                <a:ext cx="964872" cy="964872"/>
              </a:xfrm>
              <a:custGeom>
                <a:avLst/>
                <a:gdLst/>
                <a:ahLst/>
                <a:cxnLst/>
                <a:rect l="l" t="t" r="r" b="b"/>
                <a:pathLst>
                  <a:path w="18493" h="18493" extrusionOk="0">
                    <a:moveTo>
                      <a:pt x="3381" y="1"/>
                    </a:moveTo>
                    <a:lnTo>
                      <a:pt x="0" y="3382"/>
                    </a:lnTo>
                    <a:lnTo>
                      <a:pt x="0" y="15845"/>
                    </a:lnTo>
                    <a:lnTo>
                      <a:pt x="469" y="15845"/>
                    </a:lnTo>
                    <a:lnTo>
                      <a:pt x="469" y="17291"/>
                    </a:lnTo>
                    <a:lnTo>
                      <a:pt x="0" y="17291"/>
                    </a:lnTo>
                    <a:lnTo>
                      <a:pt x="0" y="18493"/>
                    </a:lnTo>
                    <a:lnTo>
                      <a:pt x="15967" y="18493"/>
                    </a:lnTo>
                    <a:lnTo>
                      <a:pt x="18492" y="15988"/>
                    </a:lnTo>
                    <a:lnTo>
                      <a:pt x="18492" y="12383"/>
                    </a:lnTo>
                    <a:lnTo>
                      <a:pt x="17942" y="12383"/>
                    </a:lnTo>
                    <a:lnTo>
                      <a:pt x="17942" y="10937"/>
                    </a:lnTo>
                    <a:lnTo>
                      <a:pt x="18492" y="10937"/>
                    </a:lnTo>
                    <a:lnTo>
                      <a:pt x="18492" y="9980"/>
                    </a:lnTo>
                    <a:lnTo>
                      <a:pt x="17942" y="9980"/>
                    </a:lnTo>
                    <a:lnTo>
                      <a:pt x="17942" y="8534"/>
                    </a:lnTo>
                    <a:lnTo>
                      <a:pt x="18492" y="8534"/>
                    </a:lnTo>
                    <a:lnTo>
                      <a:pt x="18492" y="7495"/>
                    </a:lnTo>
                    <a:lnTo>
                      <a:pt x="17392" y="7495"/>
                    </a:lnTo>
                    <a:lnTo>
                      <a:pt x="17392" y="3667"/>
                    </a:lnTo>
                    <a:lnTo>
                      <a:pt x="18492" y="3667"/>
                    </a:lnTo>
                    <a:lnTo>
                      <a:pt x="18492" y="1"/>
                    </a:lnTo>
                    <a:lnTo>
                      <a:pt x="10570" y="1"/>
                    </a:lnTo>
                    <a:lnTo>
                      <a:pt x="10570" y="917"/>
                    </a:lnTo>
                    <a:lnTo>
                      <a:pt x="8146" y="917"/>
                    </a:lnTo>
                    <a:lnTo>
                      <a:pt x="81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128588" algn="bl" rotWithShape="0">
                  <a:schemeClr val="lt2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" name="Google Shape;3378;p70">
              <a:extLst>
                <a:ext uri="{FF2B5EF4-FFF2-40B4-BE49-F238E27FC236}">
                  <a16:creationId xmlns:a16="http://schemas.microsoft.com/office/drawing/2014/main" id="{16C625AE-3341-9456-EE90-9001D92AD3CD}"/>
                </a:ext>
              </a:extLst>
            </p:cNvPr>
            <p:cNvGrpSpPr/>
            <p:nvPr/>
          </p:nvGrpSpPr>
          <p:grpSpPr>
            <a:xfrm>
              <a:off x="4297891" y="1309042"/>
              <a:ext cx="396089" cy="448032"/>
              <a:chOff x="2247225" y="-1520300"/>
              <a:chExt cx="541475" cy="616275"/>
            </a:xfrm>
          </p:grpSpPr>
          <p:sp>
            <p:nvSpPr>
              <p:cNvPr id="45" name="Google Shape;3379;p70">
                <a:extLst>
                  <a:ext uri="{FF2B5EF4-FFF2-40B4-BE49-F238E27FC236}">
                    <a16:creationId xmlns:a16="http://schemas.microsoft.com/office/drawing/2014/main" id="{ADA72EFB-6AD7-D454-EF9C-03B965227DD0}"/>
                  </a:ext>
                </a:extLst>
              </p:cNvPr>
              <p:cNvSpPr/>
              <p:nvPr/>
            </p:nvSpPr>
            <p:spPr>
              <a:xfrm>
                <a:off x="2417975" y="-1110550"/>
                <a:ext cx="73175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3025" extrusionOk="0">
                    <a:moveTo>
                      <a:pt x="1268" y="1"/>
                    </a:moveTo>
                    <a:lnTo>
                      <a:pt x="0" y="456"/>
                    </a:lnTo>
                    <a:lnTo>
                      <a:pt x="1203" y="3025"/>
                    </a:lnTo>
                    <a:lnTo>
                      <a:pt x="2927" y="1659"/>
                    </a:lnTo>
                    <a:lnTo>
                      <a:pt x="12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3380;p70">
                <a:extLst>
                  <a:ext uri="{FF2B5EF4-FFF2-40B4-BE49-F238E27FC236}">
                    <a16:creationId xmlns:a16="http://schemas.microsoft.com/office/drawing/2014/main" id="{6DE692ED-BF62-E8AE-3002-24D5728D0DF3}"/>
                  </a:ext>
                </a:extLst>
              </p:cNvPr>
              <p:cNvSpPr/>
              <p:nvPr/>
            </p:nvSpPr>
            <p:spPr>
              <a:xfrm>
                <a:off x="2552100" y="-1086975"/>
                <a:ext cx="236600" cy="182950"/>
              </a:xfrm>
              <a:custGeom>
                <a:avLst/>
                <a:gdLst/>
                <a:ahLst/>
                <a:cxnLst/>
                <a:rect l="l" t="t" r="r" b="b"/>
                <a:pathLst>
                  <a:path w="9464" h="7318" extrusionOk="0">
                    <a:moveTo>
                      <a:pt x="4033" y="1"/>
                    </a:moveTo>
                    <a:lnTo>
                      <a:pt x="1984" y="4358"/>
                    </a:lnTo>
                    <a:lnTo>
                      <a:pt x="554" y="3220"/>
                    </a:lnTo>
                    <a:cubicBezTo>
                      <a:pt x="424" y="3480"/>
                      <a:pt x="228" y="3708"/>
                      <a:pt x="1" y="3903"/>
                    </a:cubicBezTo>
                    <a:lnTo>
                      <a:pt x="684" y="7317"/>
                    </a:lnTo>
                    <a:lnTo>
                      <a:pt x="9464" y="7317"/>
                    </a:lnTo>
                    <a:lnTo>
                      <a:pt x="8391" y="2927"/>
                    </a:lnTo>
                    <a:cubicBezTo>
                      <a:pt x="8163" y="2049"/>
                      <a:pt x="7513" y="1301"/>
                      <a:pt x="6635" y="944"/>
                    </a:cubicBezTo>
                    <a:lnTo>
                      <a:pt x="40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3381;p70">
                <a:extLst>
                  <a:ext uri="{FF2B5EF4-FFF2-40B4-BE49-F238E27FC236}">
                    <a16:creationId xmlns:a16="http://schemas.microsoft.com/office/drawing/2014/main" id="{F1A48440-A950-3769-086E-0707E5E936DB}"/>
                  </a:ext>
                </a:extLst>
              </p:cNvPr>
              <p:cNvSpPr/>
              <p:nvPr/>
            </p:nvSpPr>
            <p:spPr>
              <a:xfrm>
                <a:off x="2500075" y="-1044700"/>
                <a:ext cx="35800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237" extrusionOk="0">
                    <a:moveTo>
                      <a:pt x="716" y="1"/>
                    </a:moveTo>
                    <a:lnTo>
                      <a:pt x="1" y="586"/>
                    </a:lnTo>
                    <a:cubicBezTo>
                      <a:pt x="33" y="944"/>
                      <a:pt x="326" y="1236"/>
                      <a:pt x="716" y="1236"/>
                    </a:cubicBezTo>
                    <a:cubicBezTo>
                      <a:pt x="1106" y="1236"/>
                      <a:pt x="1399" y="944"/>
                      <a:pt x="1431" y="586"/>
                    </a:cubicBezTo>
                    <a:lnTo>
                      <a:pt x="7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3382;p70">
                <a:extLst>
                  <a:ext uri="{FF2B5EF4-FFF2-40B4-BE49-F238E27FC236}">
                    <a16:creationId xmlns:a16="http://schemas.microsoft.com/office/drawing/2014/main" id="{343A69AA-4193-9866-83F7-EB1D628A8CC6}"/>
                  </a:ext>
                </a:extLst>
              </p:cNvPr>
              <p:cNvSpPr/>
              <p:nvPr/>
            </p:nvSpPr>
            <p:spPr>
              <a:xfrm>
                <a:off x="2247225" y="-1086975"/>
                <a:ext cx="236625" cy="182950"/>
              </a:xfrm>
              <a:custGeom>
                <a:avLst/>
                <a:gdLst/>
                <a:ahLst/>
                <a:cxnLst/>
                <a:rect l="l" t="t" r="r" b="b"/>
                <a:pathLst>
                  <a:path w="9465" h="7318" extrusionOk="0">
                    <a:moveTo>
                      <a:pt x="5464" y="1"/>
                    </a:moveTo>
                    <a:lnTo>
                      <a:pt x="2830" y="944"/>
                    </a:lnTo>
                    <a:cubicBezTo>
                      <a:pt x="1952" y="1301"/>
                      <a:pt x="1334" y="2017"/>
                      <a:pt x="1107" y="2927"/>
                    </a:cubicBezTo>
                    <a:lnTo>
                      <a:pt x="1" y="7317"/>
                    </a:lnTo>
                    <a:lnTo>
                      <a:pt x="8814" y="7317"/>
                    </a:lnTo>
                    <a:lnTo>
                      <a:pt x="9464" y="3903"/>
                    </a:lnTo>
                    <a:cubicBezTo>
                      <a:pt x="9236" y="3708"/>
                      <a:pt x="9074" y="3480"/>
                      <a:pt x="8911" y="3220"/>
                    </a:cubicBezTo>
                    <a:lnTo>
                      <a:pt x="7480" y="4358"/>
                    </a:lnTo>
                    <a:lnTo>
                      <a:pt x="546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3383;p70">
                <a:extLst>
                  <a:ext uri="{FF2B5EF4-FFF2-40B4-BE49-F238E27FC236}">
                    <a16:creationId xmlns:a16="http://schemas.microsoft.com/office/drawing/2014/main" id="{8AF6B34E-6A4A-9408-6D31-D7D22B7581FD}"/>
                  </a:ext>
                </a:extLst>
              </p:cNvPr>
              <p:cNvSpPr/>
              <p:nvPr/>
            </p:nvSpPr>
            <p:spPr>
              <a:xfrm>
                <a:off x="2545600" y="-1110550"/>
                <a:ext cx="73200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3025" extrusionOk="0">
                    <a:moveTo>
                      <a:pt x="1627" y="1"/>
                    </a:moveTo>
                    <a:lnTo>
                      <a:pt x="1" y="1659"/>
                    </a:lnTo>
                    <a:lnTo>
                      <a:pt x="1724" y="3025"/>
                    </a:lnTo>
                    <a:lnTo>
                      <a:pt x="2927" y="456"/>
                    </a:lnTo>
                    <a:lnTo>
                      <a:pt x="162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3384;p70">
                <a:extLst>
                  <a:ext uri="{FF2B5EF4-FFF2-40B4-BE49-F238E27FC236}">
                    <a16:creationId xmlns:a16="http://schemas.microsoft.com/office/drawing/2014/main" id="{2EB701C2-72A4-E2F0-13BE-B4086F478C87}"/>
                  </a:ext>
                </a:extLst>
              </p:cNvPr>
              <p:cNvSpPr/>
              <p:nvPr/>
            </p:nvSpPr>
            <p:spPr>
              <a:xfrm>
                <a:off x="2504150" y="-975600"/>
                <a:ext cx="28475" cy="71575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2863" extrusionOk="0">
                    <a:moveTo>
                      <a:pt x="553" y="1"/>
                    </a:moveTo>
                    <a:lnTo>
                      <a:pt x="0" y="2862"/>
                    </a:lnTo>
                    <a:lnTo>
                      <a:pt x="1138" y="2862"/>
                    </a:ln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3385;p70">
                <a:extLst>
                  <a:ext uri="{FF2B5EF4-FFF2-40B4-BE49-F238E27FC236}">
                    <a16:creationId xmlns:a16="http://schemas.microsoft.com/office/drawing/2014/main" id="{B23D6BB4-22C4-CC4E-ED01-D5F6B4546298}"/>
                  </a:ext>
                </a:extLst>
              </p:cNvPr>
              <p:cNvSpPr/>
              <p:nvPr/>
            </p:nvSpPr>
            <p:spPr>
              <a:xfrm>
                <a:off x="2391950" y="-1374775"/>
                <a:ext cx="252875" cy="281325"/>
              </a:xfrm>
              <a:custGeom>
                <a:avLst/>
                <a:gdLst/>
                <a:ahLst/>
                <a:cxnLst/>
                <a:rect l="l" t="t" r="r" b="b"/>
                <a:pathLst>
                  <a:path w="10115" h="11253" extrusionOk="0">
                    <a:moveTo>
                      <a:pt x="7935" y="1"/>
                    </a:moveTo>
                    <a:cubicBezTo>
                      <a:pt x="6732" y="1"/>
                      <a:pt x="5756" y="976"/>
                      <a:pt x="5756" y="2179"/>
                    </a:cubicBezTo>
                    <a:lnTo>
                      <a:pt x="5756" y="2895"/>
                    </a:lnTo>
                    <a:lnTo>
                      <a:pt x="0" y="2895"/>
                    </a:lnTo>
                    <a:lnTo>
                      <a:pt x="0" y="4358"/>
                    </a:lnTo>
                    <a:cubicBezTo>
                      <a:pt x="0" y="6635"/>
                      <a:pt x="1529" y="8553"/>
                      <a:pt x="3610" y="9171"/>
                    </a:cubicBezTo>
                    <a:lnTo>
                      <a:pt x="3610" y="9822"/>
                    </a:lnTo>
                    <a:lnTo>
                      <a:pt x="5041" y="11252"/>
                    </a:lnTo>
                    <a:lnTo>
                      <a:pt x="6504" y="9822"/>
                    </a:lnTo>
                    <a:lnTo>
                      <a:pt x="6504" y="9171"/>
                    </a:lnTo>
                    <a:cubicBezTo>
                      <a:pt x="8586" y="8553"/>
                      <a:pt x="10114" y="6635"/>
                      <a:pt x="10114" y="4358"/>
                    </a:cubicBezTo>
                    <a:lnTo>
                      <a:pt x="10114" y="2179"/>
                    </a:lnTo>
                    <a:cubicBezTo>
                      <a:pt x="10114" y="976"/>
                      <a:pt x="9138" y="1"/>
                      <a:pt x="79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3386;p70">
                <a:extLst>
                  <a:ext uri="{FF2B5EF4-FFF2-40B4-BE49-F238E27FC236}">
                    <a16:creationId xmlns:a16="http://schemas.microsoft.com/office/drawing/2014/main" id="{C7FA75B0-4376-3947-AC24-851F96D3261A}"/>
                  </a:ext>
                </a:extLst>
              </p:cNvPr>
              <p:cNvSpPr/>
              <p:nvPr/>
            </p:nvSpPr>
            <p:spPr>
              <a:xfrm>
                <a:off x="2319600" y="-1520300"/>
                <a:ext cx="325225" cy="182150"/>
              </a:xfrm>
              <a:custGeom>
                <a:avLst/>
                <a:gdLst/>
                <a:ahLst/>
                <a:cxnLst/>
                <a:rect l="l" t="t" r="r" b="b"/>
                <a:pathLst>
                  <a:path w="13009" h="7286" extrusionOk="0">
                    <a:moveTo>
                      <a:pt x="3610" y="1"/>
                    </a:moveTo>
                    <a:cubicBezTo>
                      <a:pt x="1626" y="1"/>
                      <a:pt x="0" y="1659"/>
                      <a:pt x="0" y="3675"/>
                    </a:cubicBezTo>
                    <a:cubicBezTo>
                      <a:pt x="0" y="5724"/>
                      <a:pt x="1659" y="7285"/>
                      <a:pt x="3610" y="7285"/>
                    </a:cubicBezTo>
                    <a:lnTo>
                      <a:pt x="7285" y="7285"/>
                    </a:lnTo>
                    <a:cubicBezTo>
                      <a:pt x="7642" y="5627"/>
                      <a:pt x="9073" y="4391"/>
                      <a:pt x="10829" y="4391"/>
                    </a:cubicBezTo>
                    <a:cubicBezTo>
                      <a:pt x="11642" y="4391"/>
                      <a:pt x="12390" y="4683"/>
                      <a:pt x="13008" y="5139"/>
                    </a:cubicBezTo>
                    <a:lnTo>
                      <a:pt x="13008" y="5106"/>
                    </a:lnTo>
                    <a:cubicBezTo>
                      <a:pt x="13008" y="3123"/>
                      <a:pt x="11382" y="1464"/>
                      <a:pt x="9398" y="1464"/>
                    </a:cubicBezTo>
                    <a:lnTo>
                      <a:pt x="5789" y="1464"/>
                    </a:lnTo>
                    <a:cubicBezTo>
                      <a:pt x="5366" y="1464"/>
                      <a:pt x="5041" y="1139"/>
                      <a:pt x="5041" y="749"/>
                    </a:cubicBezTo>
                    <a:lnTo>
                      <a:pt x="50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3" name="Google Shape;3387;p70">
            <a:extLst>
              <a:ext uri="{FF2B5EF4-FFF2-40B4-BE49-F238E27FC236}">
                <a16:creationId xmlns:a16="http://schemas.microsoft.com/office/drawing/2014/main" id="{32FA5CD5-32A8-595A-DC4A-37CEDEC22EEF}"/>
              </a:ext>
            </a:extLst>
          </p:cNvPr>
          <p:cNvSpPr txBox="1">
            <a:spLocks/>
          </p:cNvSpPr>
          <p:nvPr/>
        </p:nvSpPr>
        <p:spPr>
          <a:xfrm>
            <a:off x="4766746" y="1195007"/>
            <a:ext cx="3511748" cy="79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l"/>
            <a:r>
              <a:rPr lang="en-US" dirty="0"/>
              <a:t>Passion for Game development. Pathfinding plays an integral role in providing smooth and responsive gameplay. Explore how different algorithms handle pathfinding.</a:t>
            </a:r>
          </a:p>
          <a:p>
            <a:pPr marL="0" indent="0" algn="l"/>
            <a:endParaRPr lang="en-US" dirty="0"/>
          </a:p>
          <a:p>
            <a:pPr marL="0" indent="0" algn="l"/>
            <a:endParaRPr lang="en-US" dirty="0"/>
          </a:p>
          <a:p>
            <a:pPr marL="0" indent="0"/>
            <a:endParaRPr lang="en-US" dirty="0"/>
          </a:p>
        </p:txBody>
      </p:sp>
      <p:sp>
        <p:nvSpPr>
          <p:cNvPr id="54" name="Google Shape;3388;p70">
            <a:extLst>
              <a:ext uri="{FF2B5EF4-FFF2-40B4-BE49-F238E27FC236}">
                <a16:creationId xmlns:a16="http://schemas.microsoft.com/office/drawing/2014/main" id="{838399C5-DEFC-4E37-3FDE-3F795F42CABB}"/>
              </a:ext>
            </a:extLst>
          </p:cNvPr>
          <p:cNvSpPr txBox="1">
            <a:spLocks/>
          </p:cNvSpPr>
          <p:nvPr/>
        </p:nvSpPr>
        <p:spPr>
          <a:xfrm>
            <a:off x="3942734" y="1083537"/>
            <a:ext cx="795524" cy="3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marL="0" indent="0"/>
            <a:r>
              <a:rPr lang="en-US" dirty="0"/>
              <a:t>Feng</a:t>
            </a:r>
          </a:p>
        </p:txBody>
      </p:sp>
      <p:sp>
        <p:nvSpPr>
          <p:cNvPr id="57" name="Google Shape;3391;p70">
            <a:extLst>
              <a:ext uri="{FF2B5EF4-FFF2-40B4-BE49-F238E27FC236}">
                <a16:creationId xmlns:a16="http://schemas.microsoft.com/office/drawing/2014/main" id="{AEB5BF74-8605-EF12-47E9-EE79AF1FA91F}"/>
              </a:ext>
            </a:extLst>
          </p:cNvPr>
          <p:cNvSpPr txBox="1">
            <a:spLocks/>
          </p:cNvSpPr>
          <p:nvPr/>
        </p:nvSpPr>
        <p:spPr>
          <a:xfrm>
            <a:off x="5799436" y="2499899"/>
            <a:ext cx="2034300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You can talk a bit about this person here</a:t>
            </a:r>
          </a:p>
        </p:txBody>
      </p:sp>
      <p:sp>
        <p:nvSpPr>
          <p:cNvPr id="58" name="Google Shape;3392;p70">
            <a:extLst>
              <a:ext uri="{FF2B5EF4-FFF2-40B4-BE49-F238E27FC236}">
                <a16:creationId xmlns:a16="http://schemas.microsoft.com/office/drawing/2014/main" id="{61619795-EB89-FA89-C7D1-DAF6418F5944}"/>
              </a:ext>
            </a:extLst>
          </p:cNvPr>
          <p:cNvSpPr txBox="1">
            <a:spLocks/>
          </p:cNvSpPr>
          <p:nvPr/>
        </p:nvSpPr>
        <p:spPr>
          <a:xfrm>
            <a:off x="5799436" y="2118653"/>
            <a:ext cx="2034300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JENNA DOE</a:t>
            </a:r>
          </a:p>
        </p:txBody>
      </p:sp>
      <p:sp>
        <p:nvSpPr>
          <p:cNvPr id="62" name="Google Shape;3388;p70">
            <a:extLst>
              <a:ext uri="{FF2B5EF4-FFF2-40B4-BE49-F238E27FC236}">
                <a16:creationId xmlns:a16="http://schemas.microsoft.com/office/drawing/2014/main" id="{0F23C79A-2460-4FE8-2DE8-792F9E8D0B27}"/>
              </a:ext>
            </a:extLst>
          </p:cNvPr>
          <p:cNvSpPr txBox="1">
            <a:spLocks/>
          </p:cNvSpPr>
          <p:nvPr/>
        </p:nvSpPr>
        <p:spPr>
          <a:xfrm>
            <a:off x="3980526" y="2294419"/>
            <a:ext cx="698990" cy="3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marL="0" indent="0"/>
            <a:r>
              <a:rPr lang="en-US" dirty="0"/>
              <a:t>Min</a:t>
            </a:r>
          </a:p>
        </p:txBody>
      </p:sp>
      <p:sp>
        <p:nvSpPr>
          <p:cNvPr id="2691" name="Google Shape;3388;p70">
            <a:extLst>
              <a:ext uri="{FF2B5EF4-FFF2-40B4-BE49-F238E27FC236}">
                <a16:creationId xmlns:a16="http://schemas.microsoft.com/office/drawing/2014/main" id="{61ADEE59-84D0-D8A6-49CA-247AE1FB8827}"/>
              </a:ext>
            </a:extLst>
          </p:cNvPr>
          <p:cNvSpPr txBox="1">
            <a:spLocks/>
          </p:cNvSpPr>
          <p:nvPr/>
        </p:nvSpPr>
        <p:spPr>
          <a:xfrm>
            <a:off x="3972020" y="3453547"/>
            <a:ext cx="698990" cy="3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marL="0" indent="0"/>
            <a:r>
              <a:rPr lang="en-US" dirty="0"/>
              <a:t>Liu</a:t>
            </a:r>
          </a:p>
        </p:txBody>
      </p:sp>
      <p:sp>
        <p:nvSpPr>
          <p:cNvPr id="2692" name="Google Shape;3387;p70">
            <a:extLst>
              <a:ext uri="{FF2B5EF4-FFF2-40B4-BE49-F238E27FC236}">
                <a16:creationId xmlns:a16="http://schemas.microsoft.com/office/drawing/2014/main" id="{4E3224F4-99AE-EC95-2DD6-E1486531EC14}"/>
              </a:ext>
            </a:extLst>
          </p:cNvPr>
          <p:cNvSpPr txBox="1">
            <a:spLocks/>
          </p:cNvSpPr>
          <p:nvPr/>
        </p:nvSpPr>
        <p:spPr>
          <a:xfrm>
            <a:off x="4769455" y="2365194"/>
            <a:ext cx="3288412" cy="930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l"/>
            <a:r>
              <a:rPr lang="en-US" dirty="0"/>
              <a:t>Background in finance, the optimization and path minimization of different algorithms can be applied in portfolio optimization and rebalancing.</a:t>
            </a:r>
          </a:p>
        </p:txBody>
      </p:sp>
      <p:sp>
        <p:nvSpPr>
          <p:cNvPr id="2693" name="Google Shape;3387;p70">
            <a:extLst>
              <a:ext uri="{FF2B5EF4-FFF2-40B4-BE49-F238E27FC236}">
                <a16:creationId xmlns:a16="http://schemas.microsoft.com/office/drawing/2014/main" id="{F1ECC812-3734-D2CC-9453-9222373E7CFD}"/>
              </a:ext>
            </a:extLst>
          </p:cNvPr>
          <p:cNvSpPr txBox="1">
            <a:spLocks/>
          </p:cNvSpPr>
          <p:nvPr/>
        </p:nvSpPr>
        <p:spPr>
          <a:xfrm>
            <a:off x="4796561" y="3583997"/>
            <a:ext cx="3288412" cy="930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l"/>
            <a:r>
              <a:rPr lang="en-US" dirty="0"/>
              <a:t>Previously worked as a product manager at a company involved in route planning and map navigation. Eager to explore advanced path finding algorithms.</a:t>
            </a:r>
          </a:p>
          <a:p>
            <a:pPr marL="0" indent="0" algn="l"/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9">
          <a:extLst>
            <a:ext uri="{FF2B5EF4-FFF2-40B4-BE49-F238E27FC236}">
              <a16:creationId xmlns:a16="http://schemas.microsoft.com/office/drawing/2014/main" id="{6E99575B-F89B-EBA5-EC38-564BBD4D4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ath finding - Dijkstra's algorithm null hypothesis pathfinding without  navmesh - Game Development Stack Exchange">
            <a:extLst>
              <a:ext uri="{FF2B5EF4-FFF2-40B4-BE49-F238E27FC236}">
                <a16:creationId xmlns:a16="http://schemas.microsoft.com/office/drawing/2014/main" id="{A344E749-18BD-A18E-4192-600F80C389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0282" y="365727"/>
            <a:ext cx="3162300" cy="257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136C7B-5FF8-7F54-8A6A-B09B61DE82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312" y="542036"/>
            <a:ext cx="2126706" cy="3655607"/>
          </a:xfrm>
          <a:prstGeom prst="rect">
            <a:avLst/>
          </a:prstGeom>
        </p:spPr>
      </p:pic>
      <p:pic>
        <p:nvPicPr>
          <p:cNvPr id="1028" name="Picture 4" descr="Find path game children hi-res stock photography and images - Alamy">
            <a:extLst>
              <a:ext uri="{FF2B5EF4-FFF2-40B4-BE49-F238E27FC236}">
                <a16:creationId xmlns:a16="http://schemas.microsoft.com/office/drawing/2014/main" id="{305B4907-7909-644F-8480-6A351734A4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3983" y="3188970"/>
            <a:ext cx="2517198" cy="1954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1389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5">
          <a:extLst>
            <a:ext uri="{FF2B5EF4-FFF2-40B4-BE49-F238E27FC236}">
              <a16:creationId xmlns:a16="http://schemas.microsoft.com/office/drawing/2014/main" id="{5A4B3D20-7F92-70C4-A020-B7A900BBE2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2" name="Google Shape;2732;p47">
            <a:extLst>
              <a:ext uri="{FF2B5EF4-FFF2-40B4-BE49-F238E27FC236}">
                <a16:creationId xmlns:a16="http://schemas.microsoft.com/office/drawing/2014/main" id="{81C138F8-C4FF-95D2-AA41-D179EDAB034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0809" y="302993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N" dirty="0"/>
              <a:t>Why This Topic?</a:t>
            </a:r>
            <a:endParaRPr dirty="0"/>
          </a:p>
        </p:txBody>
      </p:sp>
      <p:sp>
        <p:nvSpPr>
          <p:cNvPr id="2733" name="Google Shape;2733;p47">
            <a:extLst>
              <a:ext uri="{FF2B5EF4-FFF2-40B4-BE49-F238E27FC236}">
                <a16:creationId xmlns:a16="http://schemas.microsoft.com/office/drawing/2014/main" id="{217AA717-BCCD-1FB6-BC64-4C1CFEE4014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33993" y="2602613"/>
            <a:ext cx="2854218" cy="1928927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What is the most efficient way to find the shortest path in a 2D game/map environment?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Focus on </a:t>
            </a:r>
            <a:r>
              <a:rPr lang="en-US" b="1" dirty="0"/>
              <a:t>comparing</a:t>
            </a:r>
            <a:r>
              <a:rPr lang="en-US" dirty="0"/>
              <a:t> the efficiency of three pathfinding algorithms (</a:t>
            </a:r>
            <a:r>
              <a:rPr lang="en-US" b="1" dirty="0"/>
              <a:t>Dijkstra, A*, and Jump Point Search</a:t>
            </a:r>
            <a:r>
              <a:rPr lang="en-US" dirty="0"/>
              <a:t>)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734" name="Google Shape;2734;p47">
            <a:extLst>
              <a:ext uri="{FF2B5EF4-FFF2-40B4-BE49-F238E27FC236}">
                <a16:creationId xmlns:a16="http://schemas.microsoft.com/office/drawing/2014/main" id="{B445B054-7114-E66F-662B-DF530C20F780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105087" y="2178276"/>
            <a:ext cx="2769916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QUESTION &amp; SCOPE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00743B1-B49E-FDBC-B3AD-23D66D9DC681}"/>
              </a:ext>
            </a:extLst>
          </p:cNvPr>
          <p:cNvGrpSpPr/>
          <p:nvPr/>
        </p:nvGrpSpPr>
        <p:grpSpPr>
          <a:xfrm>
            <a:off x="2190296" y="1310477"/>
            <a:ext cx="741611" cy="741611"/>
            <a:chOff x="5151971" y="1918611"/>
            <a:chExt cx="795523" cy="795523"/>
          </a:xfrm>
        </p:grpSpPr>
        <p:sp>
          <p:nvSpPr>
            <p:cNvPr id="2" name="Google Shape;3238;p63">
              <a:extLst>
                <a:ext uri="{FF2B5EF4-FFF2-40B4-BE49-F238E27FC236}">
                  <a16:creationId xmlns:a16="http://schemas.microsoft.com/office/drawing/2014/main" id="{D161D3D4-99ED-7B5F-65B7-6D6D9A02C694}"/>
                </a:ext>
              </a:extLst>
            </p:cNvPr>
            <p:cNvSpPr/>
            <p:nvPr/>
          </p:nvSpPr>
          <p:spPr>
            <a:xfrm>
              <a:off x="5151971" y="1918611"/>
              <a:ext cx="795523" cy="795523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" name="Google Shape;3262;p63">
              <a:extLst>
                <a:ext uri="{FF2B5EF4-FFF2-40B4-BE49-F238E27FC236}">
                  <a16:creationId xmlns:a16="http://schemas.microsoft.com/office/drawing/2014/main" id="{50DD21EB-479F-9FE3-B736-970D702D3B68}"/>
                </a:ext>
              </a:extLst>
            </p:cNvPr>
            <p:cNvGrpSpPr/>
            <p:nvPr/>
          </p:nvGrpSpPr>
          <p:grpSpPr>
            <a:xfrm>
              <a:off x="5325719" y="2095191"/>
              <a:ext cx="448026" cy="442364"/>
              <a:chOff x="864125" y="1202225"/>
              <a:chExt cx="717875" cy="717075"/>
            </a:xfrm>
          </p:grpSpPr>
          <p:sp>
            <p:nvSpPr>
              <p:cNvPr id="4" name="Google Shape;3263;p63">
                <a:extLst>
                  <a:ext uri="{FF2B5EF4-FFF2-40B4-BE49-F238E27FC236}">
                    <a16:creationId xmlns:a16="http://schemas.microsoft.com/office/drawing/2014/main" id="{32F29CC5-0A66-2861-007D-05D1BCDC497C}"/>
                  </a:ext>
                </a:extLst>
              </p:cNvPr>
              <p:cNvSpPr/>
              <p:nvPr/>
            </p:nvSpPr>
            <p:spPr>
              <a:xfrm>
                <a:off x="1076300" y="1308725"/>
                <a:ext cx="415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1692" extrusionOk="0">
                    <a:moveTo>
                      <a:pt x="1" y="1"/>
                    </a:moveTo>
                    <a:lnTo>
                      <a:pt x="1" y="1692"/>
                    </a:lnTo>
                    <a:lnTo>
                      <a:pt x="1659" y="1692"/>
                    </a:lnTo>
                    <a:lnTo>
                      <a:pt x="165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" name="Google Shape;3264;p63">
                <a:extLst>
                  <a:ext uri="{FF2B5EF4-FFF2-40B4-BE49-F238E27FC236}">
                    <a16:creationId xmlns:a16="http://schemas.microsoft.com/office/drawing/2014/main" id="{2A71F39F-85EF-F257-CD9E-03EF281B9598}"/>
                  </a:ext>
                </a:extLst>
              </p:cNvPr>
              <p:cNvSpPr/>
              <p:nvPr/>
            </p:nvSpPr>
            <p:spPr>
              <a:xfrm>
                <a:off x="1412075" y="1308725"/>
                <a:ext cx="423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692" extrusionOk="0">
                    <a:moveTo>
                      <a:pt x="0" y="1"/>
                    </a:moveTo>
                    <a:lnTo>
                      <a:pt x="0" y="1692"/>
                    </a:lnTo>
                    <a:lnTo>
                      <a:pt x="1691" y="1692"/>
                    </a:lnTo>
                    <a:lnTo>
                      <a:pt x="16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3265;p63">
                <a:extLst>
                  <a:ext uri="{FF2B5EF4-FFF2-40B4-BE49-F238E27FC236}">
                    <a16:creationId xmlns:a16="http://schemas.microsoft.com/office/drawing/2014/main" id="{53DE9869-B91E-FB88-4F2A-8113ADA6ED96}"/>
                  </a:ext>
                </a:extLst>
              </p:cNvPr>
              <p:cNvSpPr/>
              <p:nvPr/>
            </p:nvSpPr>
            <p:spPr>
              <a:xfrm>
                <a:off x="991750" y="1477025"/>
                <a:ext cx="423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692" extrusionOk="0">
                    <a:moveTo>
                      <a:pt x="1" y="0"/>
                    </a:moveTo>
                    <a:lnTo>
                      <a:pt x="1" y="1691"/>
                    </a:lnTo>
                    <a:lnTo>
                      <a:pt x="1692" y="1691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3266;p63">
                <a:extLst>
                  <a:ext uri="{FF2B5EF4-FFF2-40B4-BE49-F238E27FC236}">
                    <a16:creationId xmlns:a16="http://schemas.microsoft.com/office/drawing/2014/main" id="{A751BC1C-FFA5-D259-EBB2-42241DC17DA2}"/>
                  </a:ext>
                </a:extLst>
              </p:cNvPr>
              <p:cNvSpPr/>
              <p:nvPr/>
            </p:nvSpPr>
            <p:spPr>
              <a:xfrm>
                <a:off x="1243775" y="1477025"/>
                <a:ext cx="4230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692" extrusionOk="0">
                    <a:moveTo>
                      <a:pt x="1" y="0"/>
                    </a:moveTo>
                    <a:lnTo>
                      <a:pt x="1" y="1691"/>
                    </a:lnTo>
                    <a:lnTo>
                      <a:pt x="1692" y="1691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3267;p63">
                <a:extLst>
                  <a:ext uri="{FF2B5EF4-FFF2-40B4-BE49-F238E27FC236}">
                    <a16:creationId xmlns:a16="http://schemas.microsoft.com/office/drawing/2014/main" id="{079C050C-59F2-2C89-6E2C-F591A6F0A813}"/>
                  </a:ext>
                </a:extLst>
              </p:cNvPr>
              <p:cNvSpPr/>
              <p:nvPr/>
            </p:nvSpPr>
            <p:spPr>
              <a:xfrm>
                <a:off x="864125" y="1666450"/>
                <a:ext cx="717875" cy="252850"/>
              </a:xfrm>
              <a:custGeom>
                <a:avLst/>
                <a:gdLst/>
                <a:ahLst/>
                <a:cxnLst/>
                <a:rect l="l" t="t" r="r" b="b"/>
                <a:pathLst>
                  <a:path w="28715" h="10114" extrusionOk="0">
                    <a:moveTo>
                      <a:pt x="0" y="0"/>
                    </a:moveTo>
                    <a:lnTo>
                      <a:pt x="0" y="3350"/>
                    </a:lnTo>
                    <a:lnTo>
                      <a:pt x="10146" y="3350"/>
                    </a:lnTo>
                    <a:lnTo>
                      <a:pt x="10146" y="8455"/>
                    </a:lnTo>
                    <a:lnTo>
                      <a:pt x="7642" y="8455"/>
                    </a:lnTo>
                    <a:lnTo>
                      <a:pt x="7642" y="10114"/>
                    </a:lnTo>
                    <a:lnTo>
                      <a:pt x="21073" y="10114"/>
                    </a:lnTo>
                    <a:lnTo>
                      <a:pt x="21073" y="8455"/>
                    </a:lnTo>
                    <a:lnTo>
                      <a:pt x="18569" y="8455"/>
                    </a:lnTo>
                    <a:lnTo>
                      <a:pt x="18569" y="3350"/>
                    </a:lnTo>
                    <a:lnTo>
                      <a:pt x="28715" y="3350"/>
                    </a:lnTo>
                    <a:lnTo>
                      <a:pt x="2871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3268;p63">
                <a:extLst>
                  <a:ext uri="{FF2B5EF4-FFF2-40B4-BE49-F238E27FC236}">
                    <a16:creationId xmlns:a16="http://schemas.microsoft.com/office/drawing/2014/main" id="{FA1E4464-0561-F60D-7BE0-4914DC907207}"/>
                  </a:ext>
                </a:extLst>
              </p:cNvPr>
              <p:cNvSpPr/>
              <p:nvPr/>
            </p:nvSpPr>
            <p:spPr>
              <a:xfrm>
                <a:off x="864125" y="1202225"/>
                <a:ext cx="717075" cy="421975"/>
              </a:xfrm>
              <a:custGeom>
                <a:avLst/>
                <a:gdLst/>
                <a:ahLst/>
                <a:cxnLst/>
                <a:rect l="l" t="t" r="r" b="b"/>
                <a:pathLst>
                  <a:path w="28683" h="16879" extrusionOk="0">
                    <a:moveTo>
                      <a:pt x="5106" y="2570"/>
                    </a:moveTo>
                    <a:lnTo>
                      <a:pt x="5106" y="7643"/>
                    </a:lnTo>
                    <a:lnTo>
                      <a:pt x="3447" y="7643"/>
                    </a:lnTo>
                    <a:lnTo>
                      <a:pt x="3447" y="2570"/>
                    </a:lnTo>
                    <a:close/>
                    <a:moveTo>
                      <a:pt x="11837" y="2570"/>
                    </a:moveTo>
                    <a:lnTo>
                      <a:pt x="11837" y="7643"/>
                    </a:lnTo>
                    <a:lnTo>
                      <a:pt x="6797" y="7643"/>
                    </a:lnTo>
                    <a:lnTo>
                      <a:pt x="6797" y="2570"/>
                    </a:lnTo>
                    <a:close/>
                    <a:moveTo>
                      <a:pt x="15187" y="2570"/>
                    </a:moveTo>
                    <a:lnTo>
                      <a:pt x="15187" y="7643"/>
                    </a:lnTo>
                    <a:lnTo>
                      <a:pt x="13528" y="7643"/>
                    </a:lnTo>
                    <a:lnTo>
                      <a:pt x="13528" y="2570"/>
                    </a:lnTo>
                    <a:close/>
                    <a:moveTo>
                      <a:pt x="18569" y="2570"/>
                    </a:moveTo>
                    <a:lnTo>
                      <a:pt x="18569" y="7643"/>
                    </a:lnTo>
                    <a:lnTo>
                      <a:pt x="16878" y="7643"/>
                    </a:lnTo>
                    <a:lnTo>
                      <a:pt x="16878" y="2570"/>
                    </a:lnTo>
                    <a:close/>
                    <a:moveTo>
                      <a:pt x="25300" y="2570"/>
                    </a:moveTo>
                    <a:lnTo>
                      <a:pt x="25300" y="7643"/>
                    </a:lnTo>
                    <a:lnTo>
                      <a:pt x="20227" y="7643"/>
                    </a:lnTo>
                    <a:lnTo>
                      <a:pt x="20227" y="2570"/>
                    </a:lnTo>
                    <a:close/>
                    <a:moveTo>
                      <a:pt x="8488" y="9301"/>
                    </a:moveTo>
                    <a:lnTo>
                      <a:pt x="8488" y="14342"/>
                    </a:lnTo>
                    <a:lnTo>
                      <a:pt x="3447" y="14342"/>
                    </a:lnTo>
                    <a:lnTo>
                      <a:pt x="3447" y="9301"/>
                    </a:lnTo>
                    <a:close/>
                    <a:moveTo>
                      <a:pt x="11837" y="9301"/>
                    </a:moveTo>
                    <a:lnTo>
                      <a:pt x="11837" y="14342"/>
                    </a:lnTo>
                    <a:lnTo>
                      <a:pt x="10146" y="14342"/>
                    </a:lnTo>
                    <a:lnTo>
                      <a:pt x="10146" y="9301"/>
                    </a:lnTo>
                    <a:close/>
                    <a:moveTo>
                      <a:pt x="18569" y="9301"/>
                    </a:moveTo>
                    <a:lnTo>
                      <a:pt x="18569" y="14342"/>
                    </a:lnTo>
                    <a:lnTo>
                      <a:pt x="13528" y="14342"/>
                    </a:lnTo>
                    <a:lnTo>
                      <a:pt x="13528" y="9301"/>
                    </a:lnTo>
                    <a:close/>
                    <a:moveTo>
                      <a:pt x="21918" y="12683"/>
                    </a:moveTo>
                    <a:lnTo>
                      <a:pt x="21918" y="14342"/>
                    </a:lnTo>
                    <a:lnTo>
                      <a:pt x="20227" y="14342"/>
                    </a:lnTo>
                    <a:lnTo>
                      <a:pt x="20227" y="12683"/>
                    </a:lnTo>
                    <a:close/>
                    <a:moveTo>
                      <a:pt x="25300" y="12651"/>
                    </a:moveTo>
                    <a:lnTo>
                      <a:pt x="25300" y="14342"/>
                    </a:lnTo>
                    <a:lnTo>
                      <a:pt x="23609" y="14342"/>
                    </a:lnTo>
                    <a:lnTo>
                      <a:pt x="23609" y="12651"/>
                    </a:lnTo>
                    <a:close/>
                    <a:moveTo>
                      <a:pt x="0" y="1"/>
                    </a:moveTo>
                    <a:lnTo>
                      <a:pt x="0" y="16878"/>
                    </a:lnTo>
                    <a:lnTo>
                      <a:pt x="28682" y="16878"/>
                    </a:lnTo>
                    <a:lnTo>
                      <a:pt x="2868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C4E7AC24-1E07-2226-7CCC-7D64FCAAA08E}"/>
              </a:ext>
            </a:extLst>
          </p:cNvPr>
          <p:cNvGrpSpPr/>
          <p:nvPr/>
        </p:nvGrpSpPr>
        <p:grpSpPr>
          <a:xfrm>
            <a:off x="4071626" y="2685970"/>
            <a:ext cx="511098" cy="511098"/>
            <a:chOff x="6418817" y="1135289"/>
            <a:chExt cx="795537" cy="795537"/>
          </a:xfrm>
        </p:grpSpPr>
        <p:grpSp>
          <p:nvGrpSpPr>
            <p:cNvPr id="18" name="Google Shape;3351;p70">
              <a:extLst>
                <a:ext uri="{FF2B5EF4-FFF2-40B4-BE49-F238E27FC236}">
                  <a16:creationId xmlns:a16="http://schemas.microsoft.com/office/drawing/2014/main" id="{5658DA80-5A9D-65FE-7EB0-979476F91C57}"/>
                </a:ext>
              </a:extLst>
            </p:cNvPr>
            <p:cNvGrpSpPr/>
            <p:nvPr/>
          </p:nvGrpSpPr>
          <p:grpSpPr>
            <a:xfrm>
              <a:off x="6418817" y="1135289"/>
              <a:ext cx="795537" cy="795537"/>
              <a:chOff x="851175" y="1582401"/>
              <a:chExt cx="964872" cy="964872"/>
            </a:xfrm>
          </p:grpSpPr>
          <p:sp>
            <p:nvSpPr>
              <p:cNvPr id="19" name="Google Shape;3352;p70">
                <a:extLst>
                  <a:ext uri="{FF2B5EF4-FFF2-40B4-BE49-F238E27FC236}">
                    <a16:creationId xmlns:a16="http://schemas.microsoft.com/office/drawing/2014/main" id="{31869A1C-7804-5D09-0114-6BB6354FB4E0}"/>
                  </a:ext>
                </a:extLst>
              </p:cNvPr>
              <p:cNvSpPr/>
              <p:nvPr/>
            </p:nvSpPr>
            <p:spPr>
              <a:xfrm>
                <a:off x="851175" y="1582401"/>
                <a:ext cx="964872" cy="964872"/>
              </a:xfrm>
              <a:custGeom>
                <a:avLst/>
                <a:gdLst/>
                <a:ahLst/>
                <a:cxnLst/>
                <a:rect l="l" t="t" r="r" b="b"/>
                <a:pathLst>
                  <a:path w="18493" h="18493" extrusionOk="0">
                    <a:moveTo>
                      <a:pt x="3381" y="1"/>
                    </a:moveTo>
                    <a:lnTo>
                      <a:pt x="0" y="3382"/>
                    </a:lnTo>
                    <a:lnTo>
                      <a:pt x="0" y="15845"/>
                    </a:lnTo>
                    <a:lnTo>
                      <a:pt x="469" y="15845"/>
                    </a:lnTo>
                    <a:lnTo>
                      <a:pt x="469" y="17291"/>
                    </a:lnTo>
                    <a:lnTo>
                      <a:pt x="0" y="17291"/>
                    </a:lnTo>
                    <a:lnTo>
                      <a:pt x="0" y="18493"/>
                    </a:lnTo>
                    <a:lnTo>
                      <a:pt x="15967" y="18493"/>
                    </a:lnTo>
                    <a:lnTo>
                      <a:pt x="18492" y="15988"/>
                    </a:lnTo>
                    <a:lnTo>
                      <a:pt x="18492" y="12383"/>
                    </a:lnTo>
                    <a:lnTo>
                      <a:pt x="17942" y="12383"/>
                    </a:lnTo>
                    <a:lnTo>
                      <a:pt x="17942" y="10937"/>
                    </a:lnTo>
                    <a:lnTo>
                      <a:pt x="18492" y="10937"/>
                    </a:lnTo>
                    <a:lnTo>
                      <a:pt x="18492" y="9980"/>
                    </a:lnTo>
                    <a:lnTo>
                      <a:pt x="17942" y="9980"/>
                    </a:lnTo>
                    <a:lnTo>
                      <a:pt x="17942" y="8534"/>
                    </a:lnTo>
                    <a:lnTo>
                      <a:pt x="18492" y="8534"/>
                    </a:lnTo>
                    <a:lnTo>
                      <a:pt x="18492" y="7495"/>
                    </a:lnTo>
                    <a:lnTo>
                      <a:pt x="17392" y="7495"/>
                    </a:lnTo>
                    <a:lnTo>
                      <a:pt x="17392" y="3667"/>
                    </a:lnTo>
                    <a:lnTo>
                      <a:pt x="18492" y="3667"/>
                    </a:lnTo>
                    <a:lnTo>
                      <a:pt x="18492" y="1"/>
                    </a:lnTo>
                    <a:lnTo>
                      <a:pt x="10570" y="1"/>
                    </a:lnTo>
                    <a:lnTo>
                      <a:pt x="10570" y="917"/>
                    </a:lnTo>
                    <a:lnTo>
                      <a:pt x="8146" y="917"/>
                    </a:lnTo>
                    <a:lnTo>
                      <a:pt x="81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128588" algn="bl" rotWithShape="0">
                  <a:schemeClr val="lt2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3353;p70">
                <a:extLst>
                  <a:ext uri="{FF2B5EF4-FFF2-40B4-BE49-F238E27FC236}">
                    <a16:creationId xmlns:a16="http://schemas.microsoft.com/office/drawing/2014/main" id="{93AB6F17-E094-76BD-25EF-E9A15B41CB9E}"/>
                  </a:ext>
                </a:extLst>
              </p:cNvPr>
              <p:cNvSpPr/>
              <p:nvPr/>
            </p:nvSpPr>
            <p:spPr>
              <a:xfrm>
                <a:off x="851175" y="1582401"/>
                <a:ext cx="964872" cy="964872"/>
              </a:xfrm>
              <a:custGeom>
                <a:avLst/>
                <a:gdLst/>
                <a:ahLst/>
                <a:cxnLst/>
                <a:rect l="l" t="t" r="r" b="b"/>
                <a:pathLst>
                  <a:path w="18493" h="18493" extrusionOk="0">
                    <a:moveTo>
                      <a:pt x="3381" y="1"/>
                    </a:moveTo>
                    <a:lnTo>
                      <a:pt x="0" y="3382"/>
                    </a:lnTo>
                    <a:lnTo>
                      <a:pt x="0" y="15845"/>
                    </a:lnTo>
                    <a:lnTo>
                      <a:pt x="469" y="15845"/>
                    </a:lnTo>
                    <a:lnTo>
                      <a:pt x="469" y="17291"/>
                    </a:lnTo>
                    <a:lnTo>
                      <a:pt x="0" y="17291"/>
                    </a:lnTo>
                    <a:lnTo>
                      <a:pt x="0" y="18493"/>
                    </a:lnTo>
                    <a:lnTo>
                      <a:pt x="15967" y="18493"/>
                    </a:lnTo>
                    <a:lnTo>
                      <a:pt x="18492" y="15988"/>
                    </a:lnTo>
                    <a:lnTo>
                      <a:pt x="18492" y="12383"/>
                    </a:lnTo>
                    <a:lnTo>
                      <a:pt x="17942" y="12383"/>
                    </a:lnTo>
                    <a:lnTo>
                      <a:pt x="17942" y="10937"/>
                    </a:lnTo>
                    <a:lnTo>
                      <a:pt x="18492" y="10937"/>
                    </a:lnTo>
                    <a:lnTo>
                      <a:pt x="18492" y="9980"/>
                    </a:lnTo>
                    <a:lnTo>
                      <a:pt x="17942" y="9980"/>
                    </a:lnTo>
                    <a:lnTo>
                      <a:pt x="17942" y="8534"/>
                    </a:lnTo>
                    <a:lnTo>
                      <a:pt x="18492" y="8534"/>
                    </a:lnTo>
                    <a:lnTo>
                      <a:pt x="18492" y="7495"/>
                    </a:lnTo>
                    <a:lnTo>
                      <a:pt x="17392" y="7495"/>
                    </a:lnTo>
                    <a:lnTo>
                      <a:pt x="17392" y="3667"/>
                    </a:lnTo>
                    <a:lnTo>
                      <a:pt x="18492" y="3667"/>
                    </a:lnTo>
                    <a:lnTo>
                      <a:pt x="18492" y="1"/>
                    </a:lnTo>
                    <a:lnTo>
                      <a:pt x="10570" y="1"/>
                    </a:lnTo>
                    <a:lnTo>
                      <a:pt x="10570" y="917"/>
                    </a:lnTo>
                    <a:lnTo>
                      <a:pt x="8146" y="917"/>
                    </a:lnTo>
                    <a:lnTo>
                      <a:pt x="81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128588" algn="bl" rotWithShape="0">
                  <a:schemeClr val="lt2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3358;p70">
              <a:extLst>
                <a:ext uri="{FF2B5EF4-FFF2-40B4-BE49-F238E27FC236}">
                  <a16:creationId xmlns:a16="http://schemas.microsoft.com/office/drawing/2014/main" id="{E50A4B64-7339-B2EC-F65F-19C1A07B5FD3}"/>
                </a:ext>
              </a:extLst>
            </p:cNvPr>
            <p:cNvGrpSpPr/>
            <p:nvPr/>
          </p:nvGrpSpPr>
          <p:grpSpPr>
            <a:xfrm>
              <a:off x="6644513" y="1309018"/>
              <a:ext cx="344144" cy="448079"/>
              <a:chOff x="2946400" y="-1514750"/>
              <a:chExt cx="469950" cy="616425"/>
            </a:xfrm>
          </p:grpSpPr>
          <p:sp>
            <p:nvSpPr>
              <p:cNvPr id="25" name="Google Shape;3359;p70">
                <a:extLst>
                  <a:ext uri="{FF2B5EF4-FFF2-40B4-BE49-F238E27FC236}">
                    <a16:creationId xmlns:a16="http://schemas.microsoft.com/office/drawing/2014/main" id="{76B59DFA-176F-4D47-0DEA-66385298EABB}"/>
                  </a:ext>
                </a:extLst>
              </p:cNvPr>
              <p:cNvSpPr/>
              <p:nvPr/>
            </p:nvSpPr>
            <p:spPr>
              <a:xfrm>
                <a:off x="3073225" y="-1318675"/>
                <a:ext cx="216300" cy="221150"/>
              </a:xfrm>
              <a:custGeom>
                <a:avLst/>
                <a:gdLst/>
                <a:ahLst/>
                <a:cxnLst/>
                <a:rect l="l" t="t" r="r" b="b"/>
                <a:pathLst>
                  <a:path w="8652" h="8846" extrusionOk="0">
                    <a:moveTo>
                      <a:pt x="4326" y="1"/>
                    </a:moveTo>
                    <a:lnTo>
                      <a:pt x="3741" y="879"/>
                    </a:lnTo>
                    <a:lnTo>
                      <a:pt x="1" y="879"/>
                    </a:lnTo>
                    <a:lnTo>
                      <a:pt x="1" y="3025"/>
                    </a:lnTo>
                    <a:cubicBezTo>
                      <a:pt x="1" y="4911"/>
                      <a:pt x="1204" y="6537"/>
                      <a:pt x="2895" y="7155"/>
                    </a:cubicBezTo>
                    <a:lnTo>
                      <a:pt x="2895" y="7415"/>
                    </a:lnTo>
                    <a:cubicBezTo>
                      <a:pt x="2895" y="8195"/>
                      <a:pt x="3513" y="8846"/>
                      <a:pt x="4326" y="8846"/>
                    </a:cubicBezTo>
                    <a:cubicBezTo>
                      <a:pt x="5139" y="8846"/>
                      <a:pt x="5757" y="8195"/>
                      <a:pt x="5757" y="7415"/>
                    </a:cubicBezTo>
                    <a:lnTo>
                      <a:pt x="5757" y="7155"/>
                    </a:lnTo>
                    <a:cubicBezTo>
                      <a:pt x="7448" y="6537"/>
                      <a:pt x="8651" y="4911"/>
                      <a:pt x="8651" y="3025"/>
                    </a:cubicBezTo>
                    <a:lnTo>
                      <a:pt x="8651" y="879"/>
                    </a:lnTo>
                    <a:lnTo>
                      <a:pt x="4911" y="879"/>
                    </a:lnTo>
                    <a:lnTo>
                      <a:pt x="432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3360;p70">
                <a:extLst>
                  <a:ext uri="{FF2B5EF4-FFF2-40B4-BE49-F238E27FC236}">
                    <a16:creationId xmlns:a16="http://schemas.microsoft.com/office/drawing/2014/main" id="{3E6A3C88-3094-FC58-E027-59D458D00358}"/>
                  </a:ext>
                </a:extLst>
              </p:cNvPr>
              <p:cNvSpPr/>
              <p:nvPr/>
            </p:nvSpPr>
            <p:spPr>
              <a:xfrm>
                <a:off x="2958600" y="-1514750"/>
                <a:ext cx="445550" cy="359050"/>
              </a:xfrm>
              <a:custGeom>
                <a:avLst/>
                <a:gdLst/>
                <a:ahLst/>
                <a:cxnLst/>
                <a:rect l="l" t="t" r="r" b="b"/>
                <a:pathLst>
                  <a:path w="17822" h="14362" extrusionOk="0">
                    <a:moveTo>
                      <a:pt x="7159" y="0"/>
                    </a:moveTo>
                    <a:cubicBezTo>
                      <a:pt x="7093" y="0"/>
                      <a:pt x="7026" y="2"/>
                      <a:pt x="6960" y="6"/>
                    </a:cubicBezTo>
                    <a:cubicBezTo>
                      <a:pt x="4553" y="104"/>
                      <a:pt x="2179" y="2380"/>
                      <a:pt x="1887" y="4852"/>
                    </a:cubicBezTo>
                    <a:cubicBezTo>
                      <a:pt x="1724" y="5730"/>
                      <a:pt x="1529" y="6900"/>
                      <a:pt x="976" y="7941"/>
                    </a:cubicBezTo>
                    <a:lnTo>
                      <a:pt x="1009" y="7974"/>
                    </a:lnTo>
                    <a:cubicBezTo>
                      <a:pt x="553" y="8689"/>
                      <a:pt x="1" y="10543"/>
                      <a:pt x="326" y="11908"/>
                    </a:cubicBezTo>
                    <a:cubicBezTo>
                      <a:pt x="618" y="13242"/>
                      <a:pt x="1887" y="14347"/>
                      <a:pt x="3513" y="14347"/>
                    </a:cubicBezTo>
                    <a:cubicBezTo>
                      <a:pt x="3740" y="14347"/>
                      <a:pt x="4001" y="14347"/>
                      <a:pt x="4228" y="14282"/>
                    </a:cubicBezTo>
                    <a:cubicBezTo>
                      <a:pt x="3545" y="13339"/>
                      <a:pt x="3122" y="12104"/>
                      <a:pt x="3122" y="10868"/>
                    </a:cubicBezTo>
                    <a:lnTo>
                      <a:pt x="3122" y="7258"/>
                    </a:lnTo>
                    <a:lnTo>
                      <a:pt x="7545" y="7258"/>
                    </a:lnTo>
                    <a:lnTo>
                      <a:pt x="8911" y="5242"/>
                    </a:lnTo>
                    <a:lnTo>
                      <a:pt x="10244" y="7258"/>
                    </a:lnTo>
                    <a:lnTo>
                      <a:pt x="14667" y="7258"/>
                    </a:lnTo>
                    <a:lnTo>
                      <a:pt x="14667" y="10868"/>
                    </a:lnTo>
                    <a:cubicBezTo>
                      <a:pt x="14667" y="12104"/>
                      <a:pt x="14277" y="13339"/>
                      <a:pt x="13561" y="14282"/>
                    </a:cubicBezTo>
                    <a:cubicBezTo>
                      <a:pt x="13659" y="14315"/>
                      <a:pt x="13724" y="14315"/>
                      <a:pt x="13821" y="14347"/>
                    </a:cubicBezTo>
                    <a:cubicBezTo>
                      <a:pt x="13944" y="14357"/>
                      <a:pt x="14064" y="14361"/>
                      <a:pt x="14181" y="14361"/>
                    </a:cubicBezTo>
                    <a:cubicBezTo>
                      <a:pt x="16106" y="14361"/>
                      <a:pt x="17220" y="13135"/>
                      <a:pt x="17496" y="11908"/>
                    </a:cubicBezTo>
                    <a:cubicBezTo>
                      <a:pt x="17821" y="10478"/>
                      <a:pt x="17366" y="9339"/>
                      <a:pt x="17008" y="8494"/>
                    </a:cubicBezTo>
                    <a:cubicBezTo>
                      <a:pt x="16586" y="7388"/>
                      <a:pt x="16228" y="6868"/>
                      <a:pt x="15935" y="4852"/>
                    </a:cubicBezTo>
                    <a:cubicBezTo>
                      <a:pt x="15610" y="2380"/>
                      <a:pt x="13236" y="104"/>
                      <a:pt x="10862" y="6"/>
                    </a:cubicBezTo>
                    <a:cubicBezTo>
                      <a:pt x="10792" y="2"/>
                      <a:pt x="10722" y="0"/>
                      <a:pt x="10653" y="0"/>
                    </a:cubicBezTo>
                    <a:cubicBezTo>
                      <a:pt x="10178" y="0"/>
                      <a:pt x="9731" y="96"/>
                      <a:pt x="9334" y="266"/>
                    </a:cubicBezTo>
                    <a:cubicBezTo>
                      <a:pt x="9204" y="315"/>
                      <a:pt x="9057" y="340"/>
                      <a:pt x="8911" y="340"/>
                    </a:cubicBezTo>
                    <a:cubicBezTo>
                      <a:pt x="8765" y="340"/>
                      <a:pt x="8618" y="315"/>
                      <a:pt x="8488" y="266"/>
                    </a:cubicBezTo>
                    <a:cubicBezTo>
                      <a:pt x="8091" y="96"/>
                      <a:pt x="7619" y="0"/>
                      <a:pt x="71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3361;p70">
                <a:extLst>
                  <a:ext uri="{FF2B5EF4-FFF2-40B4-BE49-F238E27FC236}">
                    <a16:creationId xmlns:a16="http://schemas.microsoft.com/office/drawing/2014/main" id="{5E1389F0-2956-15F1-90DD-5A8585D8AC70}"/>
                  </a:ext>
                </a:extLst>
              </p:cNvPr>
              <p:cNvSpPr/>
              <p:nvPr/>
            </p:nvSpPr>
            <p:spPr>
              <a:xfrm>
                <a:off x="3230950" y="-1090225"/>
                <a:ext cx="185400" cy="191900"/>
              </a:xfrm>
              <a:custGeom>
                <a:avLst/>
                <a:gdLst/>
                <a:ahLst/>
                <a:cxnLst/>
                <a:rect l="l" t="t" r="r" b="b"/>
                <a:pathLst>
                  <a:path w="7416" h="7676" extrusionOk="0">
                    <a:moveTo>
                      <a:pt x="1659" y="1"/>
                    </a:moveTo>
                    <a:lnTo>
                      <a:pt x="3188" y="3415"/>
                    </a:lnTo>
                    <a:cubicBezTo>
                      <a:pt x="3188" y="3415"/>
                      <a:pt x="651" y="6797"/>
                      <a:pt x="1" y="7675"/>
                    </a:cubicBezTo>
                    <a:lnTo>
                      <a:pt x="7415" y="7675"/>
                    </a:lnTo>
                    <a:lnTo>
                      <a:pt x="6309" y="3318"/>
                    </a:lnTo>
                    <a:cubicBezTo>
                      <a:pt x="6082" y="2407"/>
                      <a:pt x="5431" y="1692"/>
                      <a:pt x="4553" y="1334"/>
                    </a:cubicBezTo>
                    <a:lnTo>
                      <a:pt x="165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3362;p70">
                <a:extLst>
                  <a:ext uri="{FF2B5EF4-FFF2-40B4-BE49-F238E27FC236}">
                    <a16:creationId xmlns:a16="http://schemas.microsoft.com/office/drawing/2014/main" id="{16DF2D70-5370-F9A6-FB32-09C5D02F7228}"/>
                  </a:ext>
                </a:extLst>
              </p:cNvPr>
              <p:cNvSpPr/>
              <p:nvPr/>
            </p:nvSpPr>
            <p:spPr>
              <a:xfrm>
                <a:off x="3093550" y="-1047125"/>
                <a:ext cx="43925" cy="95950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3838" extrusionOk="0">
                    <a:moveTo>
                      <a:pt x="684" y="0"/>
                    </a:moveTo>
                    <a:lnTo>
                      <a:pt x="1" y="1496"/>
                    </a:lnTo>
                    <a:lnTo>
                      <a:pt x="1757" y="3837"/>
                    </a:lnTo>
                    <a:lnTo>
                      <a:pt x="68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3363;p70">
                <a:extLst>
                  <a:ext uri="{FF2B5EF4-FFF2-40B4-BE49-F238E27FC236}">
                    <a16:creationId xmlns:a16="http://schemas.microsoft.com/office/drawing/2014/main" id="{E79AA909-C8F7-1205-DDC6-FF74341D279E}"/>
                  </a:ext>
                </a:extLst>
              </p:cNvPr>
              <p:cNvSpPr/>
              <p:nvPr/>
            </p:nvSpPr>
            <p:spPr>
              <a:xfrm>
                <a:off x="3139900" y="-1074775"/>
                <a:ext cx="82950" cy="145550"/>
              </a:xfrm>
              <a:custGeom>
                <a:avLst/>
                <a:gdLst/>
                <a:ahLst/>
                <a:cxnLst/>
                <a:rect l="l" t="t" r="r" b="b"/>
                <a:pathLst>
                  <a:path w="3318" h="5822" extrusionOk="0">
                    <a:moveTo>
                      <a:pt x="0" y="0"/>
                    </a:moveTo>
                    <a:lnTo>
                      <a:pt x="1659" y="5821"/>
                    </a:lnTo>
                    <a:cubicBezTo>
                      <a:pt x="2179" y="3968"/>
                      <a:pt x="2895" y="1464"/>
                      <a:pt x="3317" y="0"/>
                    </a:cubicBezTo>
                    <a:lnTo>
                      <a:pt x="3317" y="0"/>
                    </a:lnTo>
                    <a:cubicBezTo>
                      <a:pt x="2830" y="326"/>
                      <a:pt x="2277" y="553"/>
                      <a:pt x="1659" y="553"/>
                    </a:cubicBezTo>
                    <a:cubicBezTo>
                      <a:pt x="1041" y="553"/>
                      <a:pt x="488" y="326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364;p70">
                <a:extLst>
                  <a:ext uri="{FF2B5EF4-FFF2-40B4-BE49-F238E27FC236}">
                    <a16:creationId xmlns:a16="http://schemas.microsoft.com/office/drawing/2014/main" id="{1BA4DCE7-41FB-0C38-445E-83756668C6AD}"/>
                  </a:ext>
                </a:extLst>
              </p:cNvPr>
              <p:cNvSpPr/>
              <p:nvPr/>
            </p:nvSpPr>
            <p:spPr>
              <a:xfrm>
                <a:off x="3225275" y="-1047125"/>
                <a:ext cx="43925" cy="95950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3838" extrusionOk="0">
                    <a:moveTo>
                      <a:pt x="1073" y="0"/>
                    </a:moveTo>
                    <a:cubicBezTo>
                      <a:pt x="618" y="1594"/>
                      <a:pt x="260" y="2862"/>
                      <a:pt x="0" y="3837"/>
                    </a:cubicBezTo>
                    <a:cubicBezTo>
                      <a:pt x="715" y="2894"/>
                      <a:pt x="1398" y="1984"/>
                      <a:pt x="1756" y="1496"/>
                    </a:cubicBezTo>
                    <a:lnTo>
                      <a:pt x="10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365;p70">
                <a:extLst>
                  <a:ext uri="{FF2B5EF4-FFF2-40B4-BE49-F238E27FC236}">
                    <a16:creationId xmlns:a16="http://schemas.microsoft.com/office/drawing/2014/main" id="{E95BCFDE-059A-766B-E0AE-FEBC14273A86}"/>
                  </a:ext>
                </a:extLst>
              </p:cNvPr>
              <p:cNvSpPr/>
              <p:nvPr/>
            </p:nvSpPr>
            <p:spPr>
              <a:xfrm>
                <a:off x="2946400" y="-1090225"/>
                <a:ext cx="185400" cy="191900"/>
              </a:xfrm>
              <a:custGeom>
                <a:avLst/>
                <a:gdLst/>
                <a:ahLst/>
                <a:cxnLst/>
                <a:rect l="l" t="t" r="r" b="b"/>
                <a:pathLst>
                  <a:path w="7416" h="7676" extrusionOk="0">
                    <a:moveTo>
                      <a:pt x="5757" y="1"/>
                    </a:moveTo>
                    <a:lnTo>
                      <a:pt x="2830" y="1334"/>
                    </a:lnTo>
                    <a:cubicBezTo>
                      <a:pt x="1952" y="1692"/>
                      <a:pt x="1334" y="2407"/>
                      <a:pt x="1106" y="3318"/>
                    </a:cubicBezTo>
                    <a:lnTo>
                      <a:pt x="1" y="7643"/>
                    </a:lnTo>
                    <a:lnTo>
                      <a:pt x="7391" y="7643"/>
                    </a:lnTo>
                    <a:lnTo>
                      <a:pt x="4228" y="3415"/>
                    </a:lnTo>
                    <a:lnTo>
                      <a:pt x="5757" y="1"/>
                    </a:lnTo>
                    <a:close/>
                    <a:moveTo>
                      <a:pt x="7391" y="7643"/>
                    </a:moveTo>
                    <a:lnTo>
                      <a:pt x="7415" y="7675"/>
                    </a:lnTo>
                    <a:lnTo>
                      <a:pt x="7415" y="764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E5AFA114-D1E8-965F-F852-9DAC4F81915F}"/>
              </a:ext>
            </a:extLst>
          </p:cNvPr>
          <p:cNvGrpSpPr/>
          <p:nvPr/>
        </p:nvGrpSpPr>
        <p:grpSpPr>
          <a:xfrm>
            <a:off x="4110530" y="3837666"/>
            <a:ext cx="511098" cy="511098"/>
            <a:chOff x="8739467" y="1135289"/>
            <a:chExt cx="795537" cy="795537"/>
          </a:xfrm>
        </p:grpSpPr>
        <p:grpSp>
          <p:nvGrpSpPr>
            <p:cNvPr id="21" name="Google Shape;3354;p70">
              <a:extLst>
                <a:ext uri="{FF2B5EF4-FFF2-40B4-BE49-F238E27FC236}">
                  <a16:creationId xmlns:a16="http://schemas.microsoft.com/office/drawing/2014/main" id="{85BF9D07-1EB7-C30E-91D0-F405E2837F12}"/>
                </a:ext>
              </a:extLst>
            </p:cNvPr>
            <p:cNvGrpSpPr/>
            <p:nvPr/>
          </p:nvGrpSpPr>
          <p:grpSpPr>
            <a:xfrm>
              <a:off x="8739467" y="1135289"/>
              <a:ext cx="795537" cy="795537"/>
              <a:chOff x="851175" y="1582401"/>
              <a:chExt cx="964872" cy="964872"/>
            </a:xfrm>
          </p:grpSpPr>
          <p:sp>
            <p:nvSpPr>
              <p:cNvPr id="22" name="Google Shape;3355;p70">
                <a:extLst>
                  <a:ext uri="{FF2B5EF4-FFF2-40B4-BE49-F238E27FC236}">
                    <a16:creationId xmlns:a16="http://schemas.microsoft.com/office/drawing/2014/main" id="{15E044BA-4EDA-180E-B43A-5FA1DE6BC136}"/>
                  </a:ext>
                </a:extLst>
              </p:cNvPr>
              <p:cNvSpPr/>
              <p:nvPr/>
            </p:nvSpPr>
            <p:spPr>
              <a:xfrm>
                <a:off x="851175" y="1582401"/>
                <a:ext cx="964872" cy="964872"/>
              </a:xfrm>
              <a:custGeom>
                <a:avLst/>
                <a:gdLst/>
                <a:ahLst/>
                <a:cxnLst/>
                <a:rect l="l" t="t" r="r" b="b"/>
                <a:pathLst>
                  <a:path w="18493" h="18493" extrusionOk="0">
                    <a:moveTo>
                      <a:pt x="3381" y="1"/>
                    </a:moveTo>
                    <a:lnTo>
                      <a:pt x="0" y="3382"/>
                    </a:lnTo>
                    <a:lnTo>
                      <a:pt x="0" y="15845"/>
                    </a:lnTo>
                    <a:lnTo>
                      <a:pt x="469" y="15845"/>
                    </a:lnTo>
                    <a:lnTo>
                      <a:pt x="469" y="17291"/>
                    </a:lnTo>
                    <a:lnTo>
                      <a:pt x="0" y="17291"/>
                    </a:lnTo>
                    <a:lnTo>
                      <a:pt x="0" y="18493"/>
                    </a:lnTo>
                    <a:lnTo>
                      <a:pt x="15967" y="18493"/>
                    </a:lnTo>
                    <a:lnTo>
                      <a:pt x="18492" y="15988"/>
                    </a:lnTo>
                    <a:lnTo>
                      <a:pt x="18492" y="12383"/>
                    </a:lnTo>
                    <a:lnTo>
                      <a:pt x="17942" y="12383"/>
                    </a:lnTo>
                    <a:lnTo>
                      <a:pt x="17942" y="10937"/>
                    </a:lnTo>
                    <a:lnTo>
                      <a:pt x="18492" y="10937"/>
                    </a:lnTo>
                    <a:lnTo>
                      <a:pt x="18492" y="9980"/>
                    </a:lnTo>
                    <a:lnTo>
                      <a:pt x="17942" y="9980"/>
                    </a:lnTo>
                    <a:lnTo>
                      <a:pt x="17942" y="8534"/>
                    </a:lnTo>
                    <a:lnTo>
                      <a:pt x="18492" y="8534"/>
                    </a:lnTo>
                    <a:lnTo>
                      <a:pt x="18492" y="7495"/>
                    </a:lnTo>
                    <a:lnTo>
                      <a:pt x="17392" y="7495"/>
                    </a:lnTo>
                    <a:lnTo>
                      <a:pt x="17392" y="3667"/>
                    </a:lnTo>
                    <a:lnTo>
                      <a:pt x="18492" y="3667"/>
                    </a:lnTo>
                    <a:lnTo>
                      <a:pt x="18492" y="1"/>
                    </a:lnTo>
                    <a:lnTo>
                      <a:pt x="10570" y="1"/>
                    </a:lnTo>
                    <a:lnTo>
                      <a:pt x="10570" y="917"/>
                    </a:lnTo>
                    <a:lnTo>
                      <a:pt x="8146" y="917"/>
                    </a:lnTo>
                    <a:lnTo>
                      <a:pt x="81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128588" algn="bl" rotWithShape="0">
                  <a:schemeClr val="lt2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3356;p70">
                <a:extLst>
                  <a:ext uri="{FF2B5EF4-FFF2-40B4-BE49-F238E27FC236}">
                    <a16:creationId xmlns:a16="http://schemas.microsoft.com/office/drawing/2014/main" id="{60ACDB52-AE55-DC0B-4C19-BCAABD858A85}"/>
                  </a:ext>
                </a:extLst>
              </p:cNvPr>
              <p:cNvSpPr/>
              <p:nvPr/>
            </p:nvSpPr>
            <p:spPr>
              <a:xfrm>
                <a:off x="851175" y="1582401"/>
                <a:ext cx="964872" cy="964872"/>
              </a:xfrm>
              <a:custGeom>
                <a:avLst/>
                <a:gdLst/>
                <a:ahLst/>
                <a:cxnLst/>
                <a:rect l="l" t="t" r="r" b="b"/>
                <a:pathLst>
                  <a:path w="18493" h="18493" extrusionOk="0">
                    <a:moveTo>
                      <a:pt x="3381" y="1"/>
                    </a:moveTo>
                    <a:lnTo>
                      <a:pt x="0" y="3382"/>
                    </a:lnTo>
                    <a:lnTo>
                      <a:pt x="0" y="15845"/>
                    </a:lnTo>
                    <a:lnTo>
                      <a:pt x="469" y="15845"/>
                    </a:lnTo>
                    <a:lnTo>
                      <a:pt x="469" y="17291"/>
                    </a:lnTo>
                    <a:lnTo>
                      <a:pt x="0" y="17291"/>
                    </a:lnTo>
                    <a:lnTo>
                      <a:pt x="0" y="18493"/>
                    </a:lnTo>
                    <a:lnTo>
                      <a:pt x="15967" y="18493"/>
                    </a:lnTo>
                    <a:lnTo>
                      <a:pt x="18492" y="15988"/>
                    </a:lnTo>
                    <a:lnTo>
                      <a:pt x="18492" y="12383"/>
                    </a:lnTo>
                    <a:lnTo>
                      <a:pt x="17942" y="12383"/>
                    </a:lnTo>
                    <a:lnTo>
                      <a:pt x="17942" y="10937"/>
                    </a:lnTo>
                    <a:lnTo>
                      <a:pt x="18492" y="10937"/>
                    </a:lnTo>
                    <a:lnTo>
                      <a:pt x="18492" y="9980"/>
                    </a:lnTo>
                    <a:lnTo>
                      <a:pt x="17942" y="9980"/>
                    </a:lnTo>
                    <a:lnTo>
                      <a:pt x="17942" y="8534"/>
                    </a:lnTo>
                    <a:lnTo>
                      <a:pt x="18492" y="8534"/>
                    </a:lnTo>
                    <a:lnTo>
                      <a:pt x="18492" y="7495"/>
                    </a:lnTo>
                    <a:lnTo>
                      <a:pt x="17392" y="7495"/>
                    </a:lnTo>
                    <a:lnTo>
                      <a:pt x="17392" y="3667"/>
                    </a:lnTo>
                    <a:lnTo>
                      <a:pt x="18492" y="3667"/>
                    </a:lnTo>
                    <a:lnTo>
                      <a:pt x="18492" y="1"/>
                    </a:lnTo>
                    <a:lnTo>
                      <a:pt x="10570" y="1"/>
                    </a:lnTo>
                    <a:lnTo>
                      <a:pt x="10570" y="917"/>
                    </a:lnTo>
                    <a:lnTo>
                      <a:pt x="8146" y="917"/>
                    </a:lnTo>
                    <a:lnTo>
                      <a:pt x="81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128588" algn="bl" rotWithShape="0">
                  <a:schemeClr val="lt2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" name="Google Shape;3366;p70">
              <a:extLst>
                <a:ext uri="{FF2B5EF4-FFF2-40B4-BE49-F238E27FC236}">
                  <a16:creationId xmlns:a16="http://schemas.microsoft.com/office/drawing/2014/main" id="{14BB60B2-5AA4-4671-0A2F-6497B64F7A90}"/>
                </a:ext>
              </a:extLst>
            </p:cNvPr>
            <p:cNvGrpSpPr/>
            <p:nvPr/>
          </p:nvGrpSpPr>
          <p:grpSpPr>
            <a:xfrm>
              <a:off x="8939191" y="1309042"/>
              <a:ext cx="396089" cy="448032"/>
              <a:chOff x="3550450" y="-1518675"/>
              <a:chExt cx="541475" cy="616275"/>
            </a:xfrm>
          </p:grpSpPr>
          <p:sp>
            <p:nvSpPr>
              <p:cNvPr id="33" name="Google Shape;3367;p70">
                <a:extLst>
                  <a:ext uri="{FF2B5EF4-FFF2-40B4-BE49-F238E27FC236}">
                    <a16:creationId xmlns:a16="http://schemas.microsoft.com/office/drawing/2014/main" id="{1C3E5FE9-DD38-8335-C9D8-0298D61BF5C4}"/>
                  </a:ext>
                </a:extLst>
              </p:cNvPr>
              <p:cNvSpPr/>
              <p:nvPr/>
            </p:nvSpPr>
            <p:spPr>
              <a:xfrm>
                <a:off x="3875650" y="-1318675"/>
                <a:ext cx="53700" cy="3580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1432" extrusionOk="0">
                    <a:moveTo>
                      <a:pt x="1074" y="1"/>
                    </a:moveTo>
                    <a:cubicBezTo>
                      <a:pt x="489" y="1"/>
                      <a:pt x="1" y="326"/>
                      <a:pt x="1" y="716"/>
                    </a:cubicBezTo>
                    <a:cubicBezTo>
                      <a:pt x="1" y="1139"/>
                      <a:pt x="489" y="1431"/>
                      <a:pt x="1074" y="1431"/>
                    </a:cubicBezTo>
                    <a:cubicBezTo>
                      <a:pt x="1659" y="1431"/>
                      <a:pt x="2147" y="1106"/>
                      <a:pt x="2147" y="716"/>
                    </a:cubicBezTo>
                    <a:cubicBezTo>
                      <a:pt x="2147" y="326"/>
                      <a:pt x="1659" y="1"/>
                      <a:pt x="10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368;p70">
                <a:extLst>
                  <a:ext uri="{FF2B5EF4-FFF2-40B4-BE49-F238E27FC236}">
                    <a16:creationId xmlns:a16="http://schemas.microsoft.com/office/drawing/2014/main" id="{75282DDE-6539-A989-B244-A2CB05A43FB1}"/>
                  </a:ext>
                </a:extLst>
              </p:cNvPr>
              <p:cNvSpPr/>
              <p:nvPr/>
            </p:nvSpPr>
            <p:spPr>
              <a:xfrm>
                <a:off x="3694350" y="-1405675"/>
                <a:ext cx="252875" cy="87025"/>
              </a:xfrm>
              <a:custGeom>
                <a:avLst/>
                <a:gdLst/>
                <a:ahLst/>
                <a:cxnLst/>
                <a:rect l="l" t="t" r="r" b="b"/>
                <a:pathLst>
                  <a:path w="10115" h="3481" extrusionOk="0">
                    <a:moveTo>
                      <a:pt x="2928" y="1"/>
                    </a:moveTo>
                    <a:lnTo>
                      <a:pt x="1" y="1952"/>
                    </a:lnTo>
                    <a:lnTo>
                      <a:pt x="1" y="2668"/>
                    </a:lnTo>
                    <a:cubicBezTo>
                      <a:pt x="456" y="2277"/>
                      <a:pt x="1107" y="2050"/>
                      <a:pt x="1822" y="2050"/>
                    </a:cubicBezTo>
                    <a:cubicBezTo>
                      <a:pt x="2960" y="2050"/>
                      <a:pt x="3871" y="2635"/>
                      <a:pt x="4196" y="3481"/>
                    </a:cubicBezTo>
                    <a:lnTo>
                      <a:pt x="5919" y="3481"/>
                    </a:lnTo>
                    <a:cubicBezTo>
                      <a:pt x="6277" y="2602"/>
                      <a:pt x="7188" y="2050"/>
                      <a:pt x="8326" y="2050"/>
                    </a:cubicBezTo>
                    <a:cubicBezTo>
                      <a:pt x="9041" y="2050"/>
                      <a:pt x="9659" y="2277"/>
                      <a:pt x="10114" y="2668"/>
                    </a:cubicBezTo>
                    <a:lnTo>
                      <a:pt x="10114" y="1952"/>
                    </a:lnTo>
                    <a:lnTo>
                      <a:pt x="7188" y="1"/>
                    </a:lnTo>
                    <a:cubicBezTo>
                      <a:pt x="6375" y="424"/>
                      <a:pt x="5716" y="635"/>
                      <a:pt x="5058" y="635"/>
                    </a:cubicBezTo>
                    <a:cubicBezTo>
                      <a:pt x="4399" y="635"/>
                      <a:pt x="3741" y="424"/>
                      <a:pt x="29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369;p70">
                <a:extLst>
                  <a:ext uri="{FF2B5EF4-FFF2-40B4-BE49-F238E27FC236}">
                    <a16:creationId xmlns:a16="http://schemas.microsoft.com/office/drawing/2014/main" id="{136394B6-A767-398D-A731-1CAE98CAB92E}"/>
                  </a:ext>
                </a:extLst>
              </p:cNvPr>
              <p:cNvSpPr/>
              <p:nvPr/>
            </p:nvSpPr>
            <p:spPr>
              <a:xfrm>
                <a:off x="3695975" y="-1518675"/>
                <a:ext cx="250425" cy="117100"/>
              </a:xfrm>
              <a:custGeom>
                <a:avLst/>
                <a:gdLst/>
                <a:ahLst/>
                <a:cxnLst/>
                <a:rect l="l" t="t" r="r" b="b"/>
                <a:pathLst>
                  <a:path w="10017" h="4684" extrusionOk="0">
                    <a:moveTo>
                      <a:pt x="5009" y="1"/>
                    </a:moveTo>
                    <a:cubicBezTo>
                      <a:pt x="2342" y="1"/>
                      <a:pt x="196" y="2114"/>
                      <a:pt x="1" y="4684"/>
                    </a:cubicBezTo>
                    <a:lnTo>
                      <a:pt x="2798" y="2830"/>
                    </a:lnTo>
                    <a:lnTo>
                      <a:pt x="3188" y="3025"/>
                    </a:lnTo>
                    <a:cubicBezTo>
                      <a:pt x="3985" y="3480"/>
                      <a:pt x="4497" y="3708"/>
                      <a:pt x="5005" y="3708"/>
                    </a:cubicBezTo>
                    <a:cubicBezTo>
                      <a:pt x="5513" y="3708"/>
                      <a:pt x="6017" y="3480"/>
                      <a:pt x="6798" y="3025"/>
                    </a:cubicBezTo>
                    <a:lnTo>
                      <a:pt x="7188" y="2830"/>
                    </a:lnTo>
                    <a:lnTo>
                      <a:pt x="10017" y="4684"/>
                    </a:lnTo>
                    <a:cubicBezTo>
                      <a:pt x="9822" y="2114"/>
                      <a:pt x="7643" y="1"/>
                      <a:pt x="50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370;p70">
                <a:extLst>
                  <a:ext uri="{FF2B5EF4-FFF2-40B4-BE49-F238E27FC236}">
                    <a16:creationId xmlns:a16="http://schemas.microsoft.com/office/drawing/2014/main" id="{8717C24A-B07F-A24A-1724-3DFA0612AF4A}"/>
                  </a:ext>
                </a:extLst>
              </p:cNvPr>
              <p:cNvSpPr/>
              <p:nvPr/>
            </p:nvSpPr>
            <p:spPr>
              <a:xfrm>
                <a:off x="3713050" y="-1318675"/>
                <a:ext cx="53700" cy="3580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1432" extrusionOk="0">
                    <a:moveTo>
                      <a:pt x="1074" y="1"/>
                    </a:moveTo>
                    <a:cubicBezTo>
                      <a:pt x="489" y="1"/>
                      <a:pt x="1" y="326"/>
                      <a:pt x="1" y="716"/>
                    </a:cubicBezTo>
                    <a:cubicBezTo>
                      <a:pt x="1" y="1139"/>
                      <a:pt x="489" y="1431"/>
                      <a:pt x="1074" y="1431"/>
                    </a:cubicBezTo>
                    <a:cubicBezTo>
                      <a:pt x="1659" y="1431"/>
                      <a:pt x="2147" y="1106"/>
                      <a:pt x="2147" y="716"/>
                    </a:cubicBezTo>
                    <a:cubicBezTo>
                      <a:pt x="2147" y="326"/>
                      <a:pt x="1659" y="1"/>
                      <a:pt x="10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371;p70">
                <a:extLst>
                  <a:ext uri="{FF2B5EF4-FFF2-40B4-BE49-F238E27FC236}">
                    <a16:creationId xmlns:a16="http://schemas.microsoft.com/office/drawing/2014/main" id="{0CD39804-20AA-1595-B7BB-7C29B03FA882}"/>
                  </a:ext>
                </a:extLst>
              </p:cNvPr>
              <p:cNvSpPr/>
              <p:nvPr/>
            </p:nvSpPr>
            <p:spPr>
              <a:xfrm>
                <a:off x="3695175" y="-1282900"/>
                <a:ext cx="252050" cy="191075"/>
              </a:xfrm>
              <a:custGeom>
                <a:avLst/>
                <a:gdLst/>
                <a:ahLst/>
                <a:cxnLst/>
                <a:rect l="l" t="t" r="r" b="b"/>
                <a:pathLst>
                  <a:path w="10082" h="7643" extrusionOk="0">
                    <a:moveTo>
                      <a:pt x="4163" y="0"/>
                    </a:moveTo>
                    <a:cubicBezTo>
                      <a:pt x="3838" y="878"/>
                      <a:pt x="2927" y="1464"/>
                      <a:pt x="1789" y="1464"/>
                    </a:cubicBezTo>
                    <a:cubicBezTo>
                      <a:pt x="1074" y="1464"/>
                      <a:pt x="456" y="1236"/>
                      <a:pt x="0" y="846"/>
                    </a:cubicBezTo>
                    <a:lnTo>
                      <a:pt x="0" y="846"/>
                    </a:lnTo>
                    <a:cubicBezTo>
                      <a:pt x="33" y="3090"/>
                      <a:pt x="1561" y="4943"/>
                      <a:pt x="3610" y="5561"/>
                    </a:cubicBezTo>
                    <a:lnTo>
                      <a:pt x="3610" y="6212"/>
                    </a:lnTo>
                    <a:lnTo>
                      <a:pt x="5041" y="7642"/>
                    </a:lnTo>
                    <a:lnTo>
                      <a:pt x="6472" y="6212"/>
                    </a:lnTo>
                    <a:lnTo>
                      <a:pt x="6472" y="5561"/>
                    </a:lnTo>
                    <a:cubicBezTo>
                      <a:pt x="8521" y="4943"/>
                      <a:pt x="10049" y="3090"/>
                      <a:pt x="10081" y="846"/>
                    </a:cubicBezTo>
                    <a:lnTo>
                      <a:pt x="10081" y="846"/>
                    </a:lnTo>
                    <a:cubicBezTo>
                      <a:pt x="9626" y="1236"/>
                      <a:pt x="9008" y="1464"/>
                      <a:pt x="8293" y="1464"/>
                    </a:cubicBezTo>
                    <a:cubicBezTo>
                      <a:pt x="7155" y="1464"/>
                      <a:pt x="6244" y="878"/>
                      <a:pt x="59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372;p70">
                <a:extLst>
                  <a:ext uri="{FF2B5EF4-FFF2-40B4-BE49-F238E27FC236}">
                    <a16:creationId xmlns:a16="http://schemas.microsoft.com/office/drawing/2014/main" id="{DCAB423E-5BA5-0C14-0C1E-4724B29B50F4}"/>
                  </a:ext>
                </a:extLst>
              </p:cNvPr>
              <p:cNvSpPr/>
              <p:nvPr/>
            </p:nvSpPr>
            <p:spPr>
              <a:xfrm>
                <a:off x="3720375" y="-1108925"/>
                <a:ext cx="74000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2960" h="3025" extrusionOk="0">
                    <a:moveTo>
                      <a:pt x="1301" y="1"/>
                    </a:moveTo>
                    <a:lnTo>
                      <a:pt x="0" y="456"/>
                    </a:lnTo>
                    <a:lnTo>
                      <a:pt x="1204" y="3025"/>
                    </a:lnTo>
                    <a:lnTo>
                      <a:pt x="2960" y="1659"/>
                    </a:lnTo>
                    <a:lnTo>
                      <a:pt x="130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373;p70">
                <a:extLst>
                  <a:ext uri="{FF2B5EF4-FFF2-40B4-BE49-F238E27FC236}">
                    <a16:creationId xmlns:a16="http://schemas.microsoft.com/office/drawing/2014/main" id="{00F7C3EF-7100-C6AF-2416-9086171826EF}"/>
                  </a:ext>
                </a:extLst>
              </p:cNvPr>
              <p:cNvSpPr/>
              <p:nvPr/>
            </p:nvSpPr>
            <p:spPr>
              <a:xfrm>
                <a:off x="3855325" y="-1085350"/>
                <a:ext cx="236600" cy="182950"/>
              </a:xfrm>
              <a:custGeom>
                <a:avLst/>
                <a:gdLst/>
                <a:ahLst/>
                <a:cxnLst/>
                <a:rect l="l" t="t" r="r" b="b"/>
                <a:pathLst>
                  <a:path w="9464" h="7318" extrusionOk="0">
                    <a:moveTo>
                      <a:pt x="4033" y="1"/>
                    </a:moveTo>
                    <a:lnTo>
                      <a:pt x="1984" y="4358"/>
                    </a:lnTo>
                    <a:lnTo>
                      <a:pt x="554" y="3220"/>
                    </a:lnTo>
                    <a:cubicBezTo>
                      <a:pt x="424" y="3480"/>
                      <a:pt x="228" y="3708"/>
                      <a:pt x="1" y="3903"/>
                    </a:cubicBezTo>
                    <a:lnTo>
                      <a:pt x="684" y="7318"/>
                    </a:lnTo>
                    <a:lnTo>
                      <a:pt x="9464" y="7318"/>
                    </a:lnTo>
                    <a:lnTo>
                      <a:pt x="8391" y="2927"/>
                    </a:lnTo>
                    <a:cubicBezTo>
                      <a:pt x="8163" y="2017"/>
                      <a:pt x="7513" y="1301"/>
                      <a:pt x="6635" y="944"/>
                    </a:cubicBezTo>
                    <a:lnTo>
                      <a:pt x="40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3374;p70">
                <a:extLst>
                  <a:ext uri="{FF2B5EF4-FFF2-40B4-BE49-F238E27FC236}">
                    <a16:creationId xmlns:a16="http://schemas.microsoft.com/office/drawing/2014/main" id="{9D76B2D8-B75B-6075-2C39-087F7F379ECE}"/>
                  </a:ext>
                </a:extLst>
              </p:cNvPr>
              <p:cNvSpPr/>
              <p:nvPr/>
            </p:nvSpPr>
            <p:spPr>
              <a:xfrm>
                <a:off x="3803300" y="-1043075"/>
                <a:ext cx="35800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237" extrusionOk="0">
                    <a:moveTo>
                      <a:pt x="716" y="1"/>
                    </a:moveTo>
                    <a:lnTo>
                      <a:pt x="0" y="553"/>
                    </a:lnTo>
                    <a:cubicBezTo>
                      <a:pt x="33" y="944"/>
                      <a:pt x="326" y="1236"/>
                      <a:pt x="716" y="1236"/>
                    </a:cubicBezTo>
                    <a:cubicBezTo>
                      <a:pt x="1106" y="1236"/>
                      <a:pt x="1399" y="944"/>
                      <a:pt x="1431" y="553"/>
                    </a:cubicBezTo>
                    <a:lnTo>
                      <a:pt x="7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3375;p70">
                <a:extLst>
                  <a:ext uri="{FF2B5EF4-FFF2-40B4-BE49-F238E27FC236}">
                    <a16:creationId xmlns:a16="http://schemas.microsoft.com/office/drawing/2014/main" id="{D3601300-AF28-C82B-839E-A365169B8AAB}"/>
                  </a:ext>
                </a:extLst>
              </p:cNvPr>
              <p:cNvSpPr/>
              <p:nvPr/>
            </p:nvSpPr>
            <p:spPr>
              <a:xfrm>
                <a:off x="3550450" y="-1085350"/>
                <a:ext cx="236625" cy="182950"/>
              </a:xfrm>
              <a:custGeom>
                <a:avLst/>
                <a:gdLst/>
                <a:ahLst/>
                <a:cxnLst/>
                <a:rect l="l" t="t" r="r" b="b"/>
                <a:pathLst>
                  <a:path w="9465" h="7318" extrusionOk="0">
                    <a:moveTo>
                      <a:pt x="5432" y="1"/>
                    </a:moveTo>
                    <a:lnTo>
                      <a:pt x="2830" y="944"/>
                    </a:lnTo>
                    <a:cubicBezTo>
                      <a:pt x="1952" y="1301"/>
                      <a:pt x="1302" y="2017"/>
                      <a:pt x="1074" y="2927"/>
                    </a:cubicBezTo>
                    <a:lnTo>
                      <a:pt x="1" y="7318"/>
                    </a:lnTo>
                    <a:lnTo>
                      <a:pt x="8781" y="7318"/>
                    </a:lnTo>
                    <a:lnTo>
                      <a:pt x="9464" y="3903"/>
                    </a:lnTo>
                    <a:cubicBezTo>
                      <a:pt x="9236" y="3708"/>
                      <a:pt x="9041" y="3480"/>
                      <a:pt x="8911" y="3220"/>
                    </a:cubicBezTo>
                    <a:lnTo>
                      <a:pt x="7480" y="4358"/>
                    </a:lnTo>
                    <a:lnTo>
                      <a:pt x="54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3376;p70">
                <a:extLst>
                  <a:ext uri="{FF2B5EF4-FFF2-40B4-BE49-F238E27FC236}">
                    <a16:creationId xmlns:a16="http://schemas.microsoft.com/office/drawing/2014/main" id="{09B76847-8DCC-8F91-C153-840DC8FACCE9}"/>
                  </a:ext>
                </a:extLst>
              </p:cNvPr>
              <p:cNvSpPr/>
              <p:nvPr/>
            </p:nvSpPr>
            <p:spPr>
              <a:xfrm>
                <a:off x="3848025" y="-1108925"/>
                <a:ext cx="74000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2960" h="3025" extrusionOk="0">
                    <a:moveTo>
                      <a:pt x="1659" y="1"/>
                    </a:moveTo>
                    <a:lnTo>
                      <a:pt x="0" y="1659"/>
                    </a:lnTo>
                    <a:lnTo>
                      <a:pt x="1756" y="3025"/>
                    </a:lnTo>
                    <a:lnTo>
                      <a:pt x="2959" y="456"/>
                    </a:lnTo>
                    <a:lnTo>
                      <a:pt x="165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3377;p70">
                <a:extLst>
                  <a:ext uri="{FF2B5EF4-FFF2-40B4-BE49-F238E27FC236}">
                    <a16:creationId xmlns:a16="http://schemas.microsoft.com/office/drawing/2014/main" id="{BFAF28FD-40AE-F45A-D3E8-B277656118A9}"/>
                  </a:ext>
                </a:extLst>
              </p:cNvPr>
              <p:cNvSpPr/>
              <p:nvPr/>
            </p:nvSpPr>
            <p:spPr>
              <a:xfrm>
                <a:off x="3807375" y="-973975"/>
                <a:ext cx="27650" cy="71575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2863" extrusionOk="0">
                    <a:moveTo>
                      <a:pt x="553" y="1"/>
                    </a:moveTo>
                    <a:lnTo>
                      <a:pt x="0" y="2863"/>
                    </a:lnTo>
                    <a:lnTo>
                      <a:pt x="1106" y="2863"/>
                    </a:ln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01C6AC4-457B-0A6F-A097-36911EB52FF7}"/>
              </a:ext>
            </a:extLst>
          </p:cNvPr>
          <p:cNvGrpSpPr/>
          <p:nvPr/>
        </p:nvGrpSpPr>
        <p:grpSpPr>
          <a:xfrm>
            <a:off x="4078342" y="1516697"/>
            <a:ext cx="473833" cy="473833"/>
            <a:chOff x="4098167" y="1135289"/>
            <a:chExt cx="795537" cy="795537"/>
          </a:xfrm>
        </p:grpSpPr>
        <p:grpSp>
          <p:nvGrpSpPr>
            <p:cNvPr id="15" name="Google Shape;3348;p70">
              <a:extLst>
                <a:ext uri="{FF2B5EF4-FFF2-40B4-BE49-F238E27FC236}">
                  <a16:creationId xmlns:a16="http://schemas.microsoft.com/office/drawing/2014/main" id="{219591BC-FF66-D357-46BA-B8C05F18AC7E}"/>
                </a:ext>
              </a:extLst>
            </p:cNvPr>
            <p:cNvGrpSpPr/>
            <p:nvPr/>
          </p:nvGrpSpPr>
          <p:grpSpPr>
            <a:xfrm>
              <a:off x="4098167" y="1135289"/>
              <a:ext cx="795537" cy="795537"/>
              <a:chOff x="851175" y="1582401"/>
              <a:chExt cx="964872" cy="964872"/>
            </a:xfrm>
          </p:grpSpPr>
          <p:sp>
            <p:nvSpPr>
              <p:cNvPr id="16" name="Google Shape;3349;p70">
                <a:extLst>
                  <a:ext uri="{FF2B5EF4-FFF2-40B4-BE49-F238E27FC236}">
                    <a16:creationId xmlns:a16="http://schemas.microsoft.com/office/drawing/2014/main" id="{26468B87-B0BD-9872-6706-45A0F6B70189}"/>
                  </a:ext>
                </a:extLst>
              </p:cNvPr>
              <p:cNvSpPr/>
              <p:nvPr/>
            </p:nvSpPr>
            <p:spPr>
              <a:xfrm>
                <a:off x="851175" y="1582401"/>
                <a:ext cx="964872" cy="964872"/>
              </a:xfrm>
              <a:custGeom>
                <a:avLst/>
                <a:gdLst/>
                <a:ahLst/>
                <a:cxnLst/>
                <a:rect l="l" t="t" r="r" b="b"/>
                <a:pathLst>
                  <a:path w="18493" h="18493" extrusionOk="0">
                    <a:moveTo>
                      <a:pt x="3381" y="1"/>
                    </a:moveTo>
                    <a:lnTo>
                      <a:pt x="0" y="3382"/>
                    </a:lnTo>
                    <a:lnTo>
                      <a:pt x="0" y="15845"/>
                    </a:lnTo>
                    <a:lnTo>
                      <a:pt x="469" y="15845"/>
                    </a:lnTo>
                    <a:lnTo>
                      <a:pt x="469" y="17291"/>
                    </a:lnTo>
                    <a:lnTo>
                      <a:pt x="0" y="17291"/>
                    </a:lnTo>
                    <a:lnTo>
                      <a:pt x="0" y="18493"/>
                    </a:lnTo>
                    <a:lnTo>
                      <a:pt x="15967" y="18493"/>
                    </a:lnTo>
                    <a:lnTo>
                      <a:pt x="18492" y="15988"/>
                    </a:lnTo>
                    <a:lnTo>
                      <a:pt x="18492" y="12383"/>
                    </a:lnTo>
                    <a:lnTo>
                      <a:pt x="17942" y="12383"/>
                    </a:lnTo>
                    <a:lnTo>
                      <a:pt x="17942" y="10937"/>
                    </a:lnTo>
                    <a:lnTo>
                      <a:pt x="18492" y="10937"/>
                    </a:lnTo>
                    <a:lnTo>
                      <a:pt x="18492" y="9980"/>
                    </a:lnTo>
                    <a:lnTo>
                      <a:pt x="17942" y="9980"/>
                    </a:lnTo>
                    <a:lnTo>
                      <a:pt x="17942" y="8534"/>
                    </a:lnTo>
                    <a:lnTo>
                      <a:pt x="18492" y="8534"/>
                    </a:lnTo>
                    <a:lnTo>
                      <a:pt x="18492" y="7495"/>
                    </a:lnTo>
                    <a:lnTo>
                      <a:pt x="17392" y="7495"/>
                    </a:lnTo>
                    <a:lnTo>
                      <a:pt x="17392" y="3667"/>
                    </a:lnTo>
                    <a:lnTo>
                      <a:pt x="18492" y="3667"/>
                    </a:lnTo>
                    <a:lnTo>
                      <a:pt x="18492" y="1"/>
                    </a:lnTo>
                    <a:lnTo>
                      <a:pt x="10570" y="1"/>
                    </a:lnTo>
                    <a:lnTo>
                      <a:pt x="10570" y="917"/>
                    </a:lnTo>
                    <a:lnTo>
                      <a:pt x="8146" y="917"/>
                    </a:lnTo>
                    <a:lnTo>
                      <a:pt x="81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128588" algn="bl" rotWithShape="0">
                  <a:schemeClr val="lt2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3350;p70">
                <a:extLst>
                  <a:ext uri="{FF2B5EF4-FFF2-40B4-BE49-F238E27FC236}">
                    <a16:creationId xmlns:a16="http://schemas.microsoft.com/office/drawing/2014/main" id="{04EA5FE5-ADAF-64CD-D776-F67BB46716CA}"/>
                  </a:ext>
                </a:extLst>
              </p:cNvPr>
              <p:cNvSpPr/>
              <p:nvPr/>
            </p:nvSpPr>
            <p:spPr>
              <a:xfrm>
                <a:off x="851175" y="1582401"/>
                <a:ext cx="964872" cy="964872"/>
              </a:xfrm>
              <a:custGeom>
                <a:avLst/>
                <a:gdLst/>
                <a:ahLst/>
                <a:cxnLst/>
                <a:rect l="l" t="t" r="r" b="b"/>
                <a:pathLst>
                  <a:path w="18493" h="18493" extrusionOk="0">
                    <a:moveTo>
                      <a:pt x="3381" y="1"/>
                    </a:moveTo>
                    <a:lnTo>
                      <a:pt x="0" y="3382"/>
                    </a:lnTo>
                    <a:lnTo>
                      <a:pt x="0" y="15845"/>
                    </a:lnTo>
                    <a:lnTo>
                      <a:pt x="469" y="15845"/>
                    </a:lnTo>
                    <a:lnTo>
                      <a:pt x="469" y="17291"/>
                    </a:lnTo>
                    <a:lnTo>
                      <a:pt x="0" y="17291"/>
                    </a:lnTo>
                    <a:lnTo>
                      <a:pt x="0" y="18493"/>
                    </a:lnTo>
                    <a:lnTo>
                      <a:pt x="15967" y="18493"/>
                    </a:lnTo>
                    <a:lnTo>
                      <a:pt x="18492" y="15988"/>
                    </a:lnTo>
                    <a:lnTo>
                      <a:pt x="18492" y="12383"/>
                    </a:lnTo>
                    <a:lnTo>
                      <a:pt x="17942" y="12383"/>
                    </a:lnTo>
                    <a:lnTo>
                      <a:pt x="17942" y="10937"/>
                    </a:lnTo>
                    <a:lnTo>
                      <a:pt x="18492" y="10937"/>
                    </a:lnTo>
                    <a:lnTo>
                      <a:pt x="18492" y="9980"/>
                    </a:lnTo>
                    <a:lnTo>
                      <a:pt x="17942" y="9980"/>
                    </a:lnTo>
                    <a:lnTo>
                      <a:pt x="17942" y="8534"/>
                    </a:lnTo>
                    <a:lnTo>
                      <a:pt x="18492" y="8534"/>
                    </a:lnTo>
                    <a:lnTo>
                      <a:pt x="18492" y="7495"/>
                    </a:lnTo>
                    <a:lnTo>
                      <a:pt x="17392" y="7495"/>
                    </a:lnTo>
                    <a:lnTo>
                      <a:pt x="17392" y="3667"/>
                    </a:lnTo>
                    <a:lnTo>
                      <a:pt x="18492" y="3667"/>
                    </a:lnTo>
                    <a:lnTo>
                      <a:pt x="18492" y="1"/>
                    </a:lnTo>
                    <a:lnTo>
                      <a:pt x="10570" y="1"/>
                    </a:lnTo>
                    <a:lnTo>
                      <a:pt x="10570" y="917"/>
                    </a:lnTo>
                    <a:lnTo>
                      <a:pt x="8146" y="917"/>
                    </a:lnTo>
                    <a:lnTo>
                      <a:pt x="81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128588" algn="bl" rotWithShape="0">
                  <a:schemeClr val="lt2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" name="Google Shape;3378;p70">
              <a:extLst>
                <a:ext uri="{FF2B5EF4-FFF2-40B4-BE49-F238E27FC236}">
                  <a16:creationId xmlns:a16="http://schemas.microsoft.com/office/drawing/2014/main" id="{40D222AE-360B-ADBD-CAE3-C28DE4D236BC}"/>
                </a:ext>
              </a:extLst>
            </p:cNvPr>
            <p:cNvGrpSpPr/>
            <p:nvPr/>
          </p:nvGrpSpPr>
          <p:grpSpPr>
            <a:xfrm>
              <a:off x="4297891" y="1309042"/>
              <a:ext cx="396089" cy="448032"/>
              <a:chOff x="2247225" y="-1520300"/>
              <a:chExt cx="541475" cy="616275"/>
            </a:xfrm>
          </p:grpSpPr>
          <p:sp>
            <p:nvSpPr>
              <p:cNvPr id="45" name="Google Shape;3379;p70">
                <a:extLst>
                  <a:ext uri="{FF2B5EF4-FFF2-40B4-BE49-F238E27FC236}">
                    <a16:creationId xmlns:a16="http://schemas.microsoft.com/office/drawing/2014/main" id="{5C4C05C1-1AE0-867F-5184-D7A3FF11A2AF}"/>
                  </a:ext>
                </a:extLst>
              </p:cNvPr>
              <p:cNvSpPr/>
              <p:nvPr/>
            </p:nvSpPr>
            <p:spPr>
              <a:xfrm>
                <a:off x="2417975" y="-1110550"/>
                <a:ext cx="73175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3025" extrusionOk="0">
                    <a:moveTo>
                      <a:pt x="1268" y="1"/>
                    </a:moveTo>
                    <a:lnTo>
                      <a:pt x="0" y="456"/>
                    </a:lnTo>
                    <a:lnTo>
                      <a:pt x="1203" y="3025"/>
                    </a:lnTo>
                    <a:lnTo>
                      <a:pt x="2927" y="1659"/>
                    </a:lnTo>
                    <a:lnTo>
                      <a:pt x="12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3380;p70">
                <a:extLst>
                  <a:ext uri="{FF2B5EF4-FFF2-40B4-BE49-F238E27FC236}">
                    <a16:creationId xmlns:a16="http://schemas.microsoft.com/office/drawing/2014/main" id="{205CCCF0-D22F-AB37-239C-560B5EC65F7B}"/>
                  </a:ext>
                </a:extLst>
              </p:cNvPr>
              <p:cNvSpPr/>
              <p:nvPr/>
            </p:nvSpPr>
            <p:spPr>
              <a:xfrm>
                <a:off x="2552100" y="-1086975"/>
                <a:ext cx="236600" cy="182950"/>
              </a:xfrm>
              <a:custGeom>
                <a:avLst/>
                <a:gdLst/>
                <a:ahLst/>
                <a:cxnLst/>
                <a:rect l="l" t="t" r="r" b="b"/>
                <a:pathLst>
                  <a:path w="9464" h="7318" extrusionOk="0">
                    <a:moveTo>
                      <a:pt x="4033" y="1"/>
                    </a:moveTo>
                    <a:lnTo>
                      <a:pt x="1984" y="4358"/>
                    </a:lnTo>
                    <a:lnTo>
                      <a:pt x="554" y="3220"/>
                    </a:lnTo>
                    <a:cubicBezTo>
                      <a:pt x="424" y="3480"/>
                      <a:pt x="228" y="3708"/>
                      <a:pt x="1" y="3903"/>
                    </a:cubicBezTo>
                    <a:lnTo>
                      <a:pt x="684" y="7317"/>
                    </a:lnTo>
                    <a:lnTo>
                      <a:pt x="9464" y="7317"/>
                    </a:lnTo>
                    <a:lnTo>
                      <a:pt x="8391" y="2927"/>
                    </a:lnTo>
                    <a:cubicBezTo>
                      <a:pt x="8163" y="2049"/>
                      <a:pt x="7513" y="1301"/>
                      <a:pt x="6635" y="944"/>
                    </a:cubicBezTo>
                    <a:lnTo>
                      <a:pt x="40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3381;p70">
                <a:extLst>
                  <a:ext uri="{FF2B5EF4-FFF2-40B4-BE49-F238E27FC236}">
                    <a16:creationId xmlns:a16="http://schemas.microsoft.com/office/drawing/2014/main" id="{433E1BA7-7F88-3B37-B821-803411E7A566}"/>
                  </a:ext>
                </a:extLst>
              </p:cNvPr>
              <p:cNvSpPr/>
              <p:nvPr/>
            </p:nvSpPr>
            <p:spPr>
              <a:xfrm>
                <a:off x="2500075" y="-1044700"/>
                <a:ext cx="35800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237" extrusionOk="0">
                    <a:moveTo>
                      <a:pt x="716" y="1"/>
                    </a:moveTo>
                    <a:lnTo>
                      <a:pt x="1" y="586"/>
                    </a:lnTo>
                    <a:cubicBezTo>
                      <a:pt x="33" y="944"/>
                      <a:pt x="326" y="1236"/>
                      <a:pt x="716" y="1236"/>
                    </a:cubicBezTo>
                    <a:cubicBezTo>
                      <a:pt x="1106" y="1236"/>
                      <a:pt x="1399" y="944"/>
                      <a:pt x="1431" y="586"/>
                    </a:cubicBezTo>
                    <a:lnTo>
                      <a:pt x="7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3382;p70">
                <a:extLst>
                  <a:ext uri="{FF2B5EF4-FFF2-40B4-BE49-F238E27FC236}">
                    <a16:creationId xmlns:a16="http://schemas.microsoft.com/office/drawing/2014/main" id="{9DF0B088-BF6D-C217-B42B-1107B64853FB}"/>
                  </a:ext>
                </a:extLst>
              </p:cNvPr>
              <p:cNvSpPr/>
              <p:nvPr/>
            </p:nvSpPr>
            <p:spPr>
              <a:xfrm>
                <a:off x="2247225" y="-1086975"/>
                <a:ext cx="236625" cy="182950"/>
              </a:xfrm>
              <a:custGeom>
                <a:avLst/>
                <a:gdLst/>
                <a:ahLst/>
                <a:cxnLst/>
                <a:rect l="l" t="t" r="r" b="b"/>
                <a:pathLst>
                  <a:path w="9465" h="7318" extrusionOk="0">
                    <a:moveTo>
                      <a:pt x="5464" y="1"/>
                    </a:moveTo>
                    <a:lnTo>
                      <a:pt x="2830" y="944"/>
                    </a:lnTo>
                    <a:cubicBezTo>
                      <a:pt x="1952" y="1301"/>
                      <a:pt x="1334" y="2017"/>
                      <a:pt x="1107" y="2927"/>
                    </a:cubicBezTo>
                    <a:lnTo>
                      <a:pt x="1" y="7317"/>
                    </a:lnTo>
                    <a:lnTo>
                      <a:pt x="8814" y="7317"/>
                    </a:lnTo>
                    <a:lnTo>
                      <a:pt x="9464" y="3903"/>
                    </a:lnTo>
                    <a:cubicBezTo>
                      <a:pt x="9236" y="3708"/>
                      <a:pt x="9074" y="3480"/>
                      <a:pt x="8911" y="3220"/>
                    </a:cubicBezTo>
                    <a:lnTo>
                      <a:pt x="7480" y="4358"/>
                    </a:lnTo>
                    <a:lnTo>
                      <a:pt x="546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3383;p70">
                <a:extLst>
                  <a:ext uri="{FF2B5EF4-FFF2-40B4-BE49-F238E27FC236}">
                    <a16:creationId xmlns:a16="http://schemas.microsoft.com/office/drawing/2014/main" id="{46C77FBC-B04F-28B4-9497-575CDC933C61}"/>
                  </a:ext>
                </a:extLst>
              </p:cNvPr>
              <p:cNvSpPr/>
              <p:nvPr/>
            </p:nvSpPr>
            <p:spPr>
              <a:xfrm>
                <a:off x="2545600" y="-1110550"/>
                <a:ext cx="73200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3025" extrusionOk="0">
                    <a:moveTo>
                      <a:pt x="1627" y="1"/>
                    </a:moveTo>
                    <a:lnTo>
                      <a:pt x="1" y="1659"/>
                    </a:lnTo>
                    <a:lnTo>
                      <a:pt x="1724" y="3025"/>
                    </a:lnTo>
                    <a:lnTo>
                      <a:pt x="2927" y="456"/>
                    </a:lnTo>
                    <a:lnTo>
                      <a:pt x="162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3384;p70">
                <a:extLst>
                  <a:ext uri="{FF2B5EF4-FFF2-40B4-BE49-F238E27FC236}">
                    <a16:creationId xmlns:a16="http://schemas.microsoft.com/office/drawing/2014/main" id="{CE1F7DEB-5517-D9D6-F106-8CC4EDF348E1}"/>
                  </a:ext>
                </a:extLst>
              </p:cNvPr>
              <p:cNvSpPr/>
              <p:nvPr/>
            </p:nvSpPr>
            <p:spPr>
              <a:xfrm>
                <a:off x="2504150" y="-975600"/>
                <a:ext cx="28475" cy="71575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2863" extrusionOk="0">
                    <a:moveTo>
                      <a:pt x="553" y="1"/>
                    </a:moveTo>
                    <a:lnTo>
                      <a:pt x="0" y="2862"/>
                    </a:lnTo>
                    <a:lnTo>
                      <a:pt x="1138" y="2862"/>
                    </a:ln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3385;p70">
                <a:extLst>
                  <a:ext uri="{FF2B5EF4-FFF2-40B4-BE49-F238E27FC236}">
                    <a16:creationId xmlns:a16="http://schemas.microsoft.com/office/drawing/2014/main" id="{C95E352A-D396-B222-1110-E8811E61D717}"/>
                  </a:ext>
                </a:extLst>
              </p:cNvPr>
              <p:cNvSpPr/>
              <p:nvPr/>
            </p:nvSpPr>
            <p:spPr>
              <a:xfrm>
                <a:off x="2391950" y="-1374775"/>
                <a:ext cx="252875" cy="281325"/>
              </a:xfrm>
              <a:custGeom>
                <a:avLst/>
                <a:gdLst/>
                <a:ahLst/>
                <a:cxnLst/>
                <a:rect l="l" t="t" r="r" b="b"/>
                <a:pathLst>
                  <a:path w="10115" h="11253" extrusionOk="0">
                    <a:moveTo>
                      <a:pt x="7935" y="1"/>
                    </a:moveTo>
                    <a:cubicBezTo>
                      <a:pt x="6732" y="1"/>
                      <a:pt x="5756" y="976"/>
                      <a:pt x="5756" y="2179"/>
                    </a:cubicBezTo>
                    <a:lnTo>
                      <a:pt x="5756" y="2895"/>
                    </a:lnTo>
                    <a:lnTo>
                      <a:pt x="0" y="2895"/>
                    </a:lnTo>
                    <a:lnTo>
                      <a:pt x="0" y="4358"/>
                    </a:lnTo>
                    <a:cubicBezTo>
                      <a:pt x="0" y="6635"/>
                      <a:pt x="1529" y="8553"/>
                      <a:pt x="3610" y="9171"/>
                    </a:cubicBezTo>
                    <a:lnTo>
                      <a:pt x="3610" y="9822"/>
                    </a:lnTo>
                    <a:lnTo>
                      <a:pt x="5041" y="11252"/>
                    </a:lnTo>
                    <a:lnTo>
                      <a:pt x="6504" y="9822"/>
                    </a:lnTo>
                    <a:lnTo>
                      <a:pt x="6504" y="9171"/>
                    </a:lnTo>
                    <a:cubicBezTo>
                      <a:pt x="8586" y="8553"/>
                      <a:pt x="10114" y="6635"/>
                      <a:pt x="10114" y="4358"/>
                    </a:cubicBezTo>
                    <a:lnTo>
                      <a:pt x="10114" y="2179"/>
                    </a:lnTo>
                    <a:cubicBezTo>
                      <a:pt x="10114" y="976"/>
                      <a:pt x="9138" y="1"/>
                      <a:pt x="79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3386;p70">
                <a:extLst>
                  <a:ext uri="{FF2B5EF4-FFF2-40B4-BE49-F238E27FC236}">
                    <a16:creationId xmlns:a16="http://schemas.microsoft.com/office/drawing/2014/main" id="{F38D2829-1B58-C994-7D79-4D10D9065721}"/>
                  </a:ext>
                </a:extLst>
              </p:cNvPr>
              <p:cNvSpPr/>
              <p:nvPr/>
            </p:nvSpPr>
            <p:spPr>
              <a:xfrm>
                <a:off x="2319600" y="-1520300"/>
                <a:ext cx="325225" cy="182150"/>
              </a:xfrm>
              <a:custGeom>
                <a:avLst/>
                <a:gdLst/>
                <a:ahLst/>
                <a:cxnLst/>
                <a:rect l="l" t="t" r="r" b="b"/>
                <a:pathLst>
                  <a:path w="13009" h="7286" extrusionOk="0">
                    <a:moveTo>
                      <a:pt x="3610" y="1"/>
                    </a:moveTo>
                    <a:cubicBezTo>
                      <a:pt x="1626" y="1"/>
                      <a:pt x="0" y="1659"/>
                      <a:pt x="0" y="3675"/>
                    </a:cubicBezTo>
                    <a:cubicBezTo>
                      <a:pt x="0" y="5724"/>
                      <a:pt x="1659" y="7285"/>
                      <a:pt x="3610" y="7285"/>
                    </a:cubicBezTo>
                    <a:lnTo>
                      <a:pt x="7285" y="7285"/>
                    </a:lnTo>
                    <a:cubicBezTo>
                      <a:pt x="7642" y="5627"/>
                      <a:pt x="9073" y="4391"/>
                      <a:pt x="10829" y="4391"/>
                    </a:cubicBezTo>
                    <a:cubicBezTo>
                      <a:pt x="11642" y="4391"/>
                      <a:pt x="12390" y="4683"/>
                      <a:pt x="13008" y="5139"/>
                    </a:cubicBezTo>
                    <a:lnTo>
                      <a:pt x="13008" y="5106"/>
                    </a:lnTo>
                    <a:cubicBezTo>
                      <a:pt x="13008" y="3123"/>
                      <a:pt x="11382" y="1464"/>
                      <a:pt x="9398" y="1464"/>
                    </a:cubicBezTo>
                    <a:lnTo>
                      <a:pt x="5789" y="1464"/>
                    </a:lnTo>
                    <a:cubicBezTo>
                      <a:pt x="5366" y="1464"/>
                      <a:pt x="5041" y="1139"/>
                      <a:pt x="5041" y="749"/>
                    </a:cubicBezTo>
                    <a:lnTo>
                      <a:pt x="50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3" name="Google Shape;3387;p70">
            <a:extLst>
              <a:ext uri="{FF2B5EF4-FFF2-40B4-BE49-F238E27FC236}">
                <a16:creationId xmlns:a16="http://schemas.microsoft.com/office/drawing/2014/main" id="{33042CEC-B2C2-343C-933E-1B97AB34CEFD}"/>
              </a:ext>
            </a:extLst>
          </p:cNvPr>
          <p:cNvSpPr txBox="1">
            <a:spLocks/>
          </p:cNvSpPr>
          <p:nvPr/>
        </p:nvSpPr>
        <p:spPr>
          <a:xfrm>
            <a:off x="4766746" y="1195007"/>
            <a:ext cx="3511748" cy="79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l"/>
            <a:r>
              <a:rPr lang="en-US" dirty="0"/>
              <a:t>Passion for Game development. Pathfinding plays an integral role in providing smooth and responsive gameplay. Explore how different algorithms handle pathfinding.</a:t>
            </a:r>
          </a:p>
          <a:p>
            <a:pPr marL="0" indent="0" algn="l"/>
            <a:endParaRPr lang="en-US" dirty="0"/>
          </a:p>
          <a:p>
            <a:pPr marL="0" indent="0" algn="l"/>
            <a:endParaRPr lang="en-US" dirty="0"/>
          </a:p>
          <a:p>
            <a:pPr marL="0" indent="0"/>
            <a:endParaRPr lang="en-US" dirty="0"/>
          </a:p>
        </p:txBody>
      </p:sp>
      <p:sp>
        <p:nvSpPr>
          <p:cNvPr id="54" name="Google Shape;3388;p70">
            <a:extLst>
              <a:ext uri="{FF2B5EF4-FFF2-40B4-BE49-F238E27FC236}">
                <a16:creationId xmlns:a16="http://schemas.microsoft.com/office/drawing/2014/main" id="{DAA040AC-39AC-144C-845A-8553AF409F99}"/>
              </a:ext>
            </a:extLst>
          </p:cNvPr>
          <p:cNvSpPr txBox="1">
            <a:spLocks/>
          </p:cNvSpPr>
          <p:nvPr/>
        </p:nvSpPr>
        <p:spPr>
          <a:xfrm>
            <a:off x="3942734" y="1083537"/>
            <a:ext cx="795524" cy="3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marL="0" indent="0"/>
            <a:r>
              <a:rPr lang="en-US" dirty="0"/>
              <a:t>Feng</a:t>
            </a:r>
          </a:p>
        </p:txBody>
      </p:sp>
      <p:sp>
        <p:nvSpPr>
          <p:cNvPr id="57" name="Google Shape;3391;p70">
            <a:extLst>
              <a:ext uri="{FF2B5EF4-FFF2-40B4-BE49-F238E27FC236}">
                <a16:creationId xmlns:a16="http://schemas.microsoft.com/office/drawing/2014/main" id="{B4B8949D-926F-2C5A-D78C-98545D77A85D}"/>
              </a:ext>
            </a:extLst>
          </p:cNvPr>
          <p:cNvSpPr txBox="1">
            <a:spLocks/>
          </p:cNvSpPr>
          <p:nvPr/>
        </p:nvSpPr>
        <p:spPr>
          <a:xfrm>
            <a:off x="5799436" y="2499899"/>
            <a:ext cx="2034300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You can talk a bit about this person here</a:t>
            </a:r>
          </a:p>
        </p:txBody>
      </p:sp>
      <p:sp>
        <p:nvSpPr>
          <p:cNvPr id="58" name="Google Shape;3392;p70">
            <a:extLst>
              <a:ext uri="{FF2B5EF4-FFF2-40B4-BE49-F238E27FC236}">
                <a16:creationId xmlns:a16="http://schemas.microsoft.com/office/drawing/2014/main" id="{F4AE6ED5-77BD-13F8-D015-C51B8231F3BB}"/>
              </a:ext>
            </a:extLst>
          </p:cNvPr>
          <p:cNvSpPr txBox="1">
            <a:spLocks/>
          </p:cNvSpPr>
          <p:nvPr/>
        </p:nvSpPr>
        <p:spPr>
          <a:xfrm>
            <a:off x="5799436" y="2118653"/>
            <a:ext cx="2034300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JENNA DOE</a:t>
            </a:r>
          </a:p>
        </p:txBody>
      </p:sp>
      <p:sp>
        <p:nvSpPr>
          <p:cNvPr id="62" name="Google Shape;3388;p70">
            <a:extLst>
              <a:ext uri="{FF2B5EF4-FFF2-40B4-BE49-F238E27FC236}">
                <a16:creationId xmlns:a16="http://schemas.microsoft.com/office/drawing/2014/main" id="{78EA0888-B395-A672-0560-56F15009C29E}"/>
              </a:ext>
            </a:extLst>
          </p:cNvPr>
          <p:cNvSpPr txBox="1">
            <a:spLocks/>
          </p:cNvSpPr>
          <p:nvPr/>
        </p:nvSpPr>
        <p:spPr>
          <a:xfrm>
            <a:off x="3980526" y="2294419"/>
            <a:ext cx="698990" cy="3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marL="0" indent="0"/>
            <a:r>
              <a:rPr lang="en-US" dirty="0"/>
              <a:t>Min</a:t>
            </a:r>
          </a:p>
        </p:txBody>
      </p:sp>
      <p:sp>
        <p:nvSpPr>
          <p:cNvPr id="2691" name="Google Shape;3388;p70">
            <a:extLst>
              <a:ext uri="{FF2B5EF4-FFF2-40B4-BE49-F238E27FC236}">
                <a16:creationId xmlns:a16="http://schemas.microsoft.com/office/drawing/2014/main" id="{B2C6E686-E572-1F65-F875-D04499448FB8}"/>
              </a:ext>
            </a:extLst>
          </p:cNvPr>
          <p:cNvSpPr txBox="1">
            <a:spLocks/>
          </p:cNvSpPr>
          <p:nvPr/>
        </p:nvSpPr>
        <p:spPr>
          <a:xfrm>
            <a:off x="3972020" y="3453547"/>
            <a:ext cx="698990" cy="3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marL="0" indent="0"/>
            <a:r>
              <a:rPr lang="en-US" dirty="0"/>
              <a:t>Liu</a:t>
            </a:r>
          </a:p>
        </p:txBody>
      </p:sp>
      <p:sp>
        <p:nvSpPr>
          <p:cNvPr id="2692" name="Google Shape;3387;p70">
            <a:extLst>
              <a:ext uri="{FF2B5EF4-FFF2-40B4-BE49-F238E27FC236}">
                <a16:creationId xmlns:a16="http://schemas.microsoft.com/office/drawing/2014/main" id="{95DC5508-FFDF-D7B9-1824-96F2102285BB}"/>
              </a:ext>
            </a:extLst>
          </p:cNvPr>
          <p:cNvSpPr txBox="1">
            <a:spLocks/>
          </p:cNvSpPr>
          <p:nvPr/>
        </p:nvSpPr>
        <p:spPr>
          <a:xfrm>
            <a:off x="4769455" y="2365194"/>
            <a:ext cx="3288412" cy="930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l"/>
            <a:r>
              <a:rPr lang="en-US" dirty="0"/>
              <a:t>Background in finance, the optimization and path minimization of different algorithms can be applied in portfolio optimization and rebalancing.</a:t>
            </a:r>
          </a:p>
        </p:txBody>
      </p:sp>
      <p:sp>
        <p:nvSpPr>
          <p:cNvPr id="2693" name="Google Shape;3387;p70">
            <a:extLst>
              <a:ext uri="{FF2B5EF4-FFF2-40B4-BE49-F238E27FC236}">
                <a16:creationId xmlns:a16="http://schemas.microsoft.com/office/drawing/2014/main" id="{E3A0050E-A9AF-D4A4-AB47-C75EC90D104B}"/>
              </a:ext>
            </a:extLst>
          </p:cNvPr>
          <p:cNvSpPr txBox="1">
            <a:spLocks/>
          </p:cNvSpPr>
          <p:nvPr/>
        </p:nvSpPr>
        <p:spPr>
          <a:xfrm>
            <a:off x="4796561" y="3583997"/>
            <a:ext cx="3288412" cy="930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l"/>
            <a:r>
              <a:rPr lang="en-US" dirty="0"/>
              <a:t>Previously worked as a product manager at a company involved in route planning and map navigation. Eager to explore advanced path finding algorithms.</a:t>
            </a:r>
          </a:p>
          <a:p>
            <a:pPr marL="0" indent="0"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086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4">
          <a:extLst>
            <a:ext uri="{FF2B5EF4-FFF2-40B4-BE49-F238E27FC236}">
              <a16:creationId xmlns:a16="http://schemas.microsoft.com/office/drawing/2014/main" id="{4FA398E9-ACA3-64CE-1D33-29CAF4572A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5" name="Google Shape;2695;p44">
            <a:extLst>
              <a:ext uri="{FF2B5EF4-FFF2-40B4-BE49-F238E27FC236}">
                <a16:creationId xmlns:a16="http://schemas.microsoft.com/office/drawing/2014/main" id="{70AE9021-F181-2785-9C9D-83D01C3FD94D}"/>
              </a:ext>
            </a:extLst>
          </p:cNvPr>
          <p:cNvGrpSpPr/>
          <p:nvPr/>
        </p:nvGrpSpPr>
        <p:grpSpPr>
          <a:xfrm>
            <a:off x="4089064" y="490654"/>
            <a:ext cx="1133821" cy="1133821"/>
            <a:chOff x="851175" y="1582401"/>
            <a:chExt cx="964872" cy="964872"/>
          </a:xfrm>
        </p:grpSpPr>
        <p:sp>
          <p:nvSpPr>
            <p:cNvPr id="2696" name="Google Shape;2696;p44">
              <a:extLst>
                <a:ext uri="{FF2B5EF4-FFF2-40B4-BE49-F238E27FC236}">
                  <a16:creationId xmlns:a16="http://schemas.microsoft.com/office/drawing/2014/main" id="{536C87B5-3FCC-0CFB-07A3-04345D7F3C37}"/>
                </a:ext>
              </a:extLst>
            </p:cNvPr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4">
              <a:extLst>
                <a:ext uri="{FF2B5EF4-FFF2-40B4-BE49-F238E27FC236}">
                  <a16:creationId xmlns:a16="http://schemas.microsoft.com/office/drawing/2014/main" id="{A013BBA5-7794-9773-078D-A044A2BF2793}"/>
                </a:ext>
              </a:extLst>
            </p:cNvPr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8" name="Google Shape;2698;p44">
            <a:extLst>
              <a:ext uri="{FF2B5EF4-FFF2-40B4-BE49-F238E27FC236}">
                <a16:creationId xmlns:a16="http://schemas.microsoft.com/office/drawing/2014/main" id="{4FFB8081-CC32-BACB-AE95-007671A216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90763" y="1637090"/>
            <a:ext cx="4730400" cy="15537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dirty="0"/>
              <a:t>THREE ALGORITHMS</a:t>
            </a:r>
          </a:p>
        </p:txBody>
      </p:sp>
      <p:sp>
        <p:nvSpPr>
          <p:cNvPr id="2700" name="Google Shape;2700;p44">
            <a:extLst>
              <a:ext uri="{FF2B5EF4-FFF2-40B4-BE49-F238E27FC236}">
                <a16:creationId xmlns:a16="http://schemas.microsoft.com/office/drawing/2014/main" id="{BE9C91F5-CAC2-9512-4E0E-1315DDF5EDB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190663" y="645664"/>
            <a:ext cx="930600" cy="8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2701" name="Google Shape;2701;p44">
            <a:extLst>
              <a:ext uri="{FF2B5EF4-FFF2-40B4-BE49-F238E27FC236}">
                <a16:creationId xmlns:a16="http://schemas.microsoft.com/office/drawing/2014/main" id="{36C153E2-DC58-90AA-32A8-0CC2A0B1B3F0}"/>
              </a:ext>
            </a:extLst>
          </p:cNvPr>
          <p:cNvCxnSpPr/>
          <p:nvPr/>
        </p:nvCxnSpPr>
        <p:spPr>
          <a:xfrm rot="10800000" flipH="1">
            <a:off x="2493738" y="3309720"/>
            <a:ext cx="4156500" cy="13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sp>
        <p:nvSpPr>
          <p:cNvPr id="2702" name="Google Shape;2702;p44">
            <a:extLst>
              <a:ext uri="{FF2B5EF4-FFF2-40B4-BE49-F238E27FC236}">
                <a16:creationId xmlns:a16="http://schemas.microsoft.com/office/drawing/2014/main" id="{D613AC60-F34B-9608-7893-336AA161B7DE}"/>
              </a:ext>
            </a:extLst>
          </p:cNvPr>
          <p:cNvSpPr/>
          <p:nvPr/>
        </p:nvSpPr>
        <p:spPr>
          <a:xfrm>
            <a:off x="2358438" y="3248820"/>
            <a:ext cx="135300" cy="1353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3" name="Google Shape;2703;p44">
            <a:extLst>
              <a:ext uri="{FF2B5EF4-FFF2-40B4-BE49-F238E27FC236}">
                <a16:creationId xmlns:a16="http://schemas.microsoft.com/office/drawing/2014/main" id="{F83A3120-4ADE-0E93-342A-F91DD93A3E38}"/>
              </a:ext>
            </a:extLst>
          </p:cNvPr>
          <p:cNvSpPr/>
          <p:nvPr/>
        </p:nvSpPr>
        <p:spPr>
          <a:xfrm>
            <a:off x="6650238" y="3248820"/>
            <a:ext cx="135300" cy="1353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04" name="Google Shape;2704;p44">
            <a:extLst>
              <a:ext uri="{FF2B5EF4-FFF2-40B4-BE49-F238E27FC236}">
                <a16:creationId xmlns:a16="http://schemas.microsoft.com/office/drawing/2014/main" id="{FA62D54F-27B5-2D12-C779-28B52F984D3D}"/>
              </a:ext>
            </a:extLst>
          </p:cNvPr>
          <p:cNvCxnSpPr>
            <a:stCxn id="2702" idx="6"/>
            <a:endCxn id="2703" idx="2"/>
          </p:cNvCxnSpPr>
          <p:nvPr/>
        </p:nvCxnSpPr>
        <p:spPr>
          <a:xfrm>
            <a:off x="2493738" y="3316470"/>
            <a:ext cx="41565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A9688C62-8317-EC38-156E-9D36B10398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631913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5">
          <a:extLst>
            <a:ext uri="{FF2B5EF4-FFF2-40B4-BE49-F238E27FC236}">
              <a16:creationId xmlns:a16="http://schemas.microsoft.com/office/drawing/2014/main" id="{D9FB9491-5CA5-B6A4-CB11-F42285954E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p54">
            <a:extLst>
              <a:ext uri="{FF2B5EF4-FFF2-40B4-BE49-F238E27FC236}">
                <a16:creationId xmlns:a16="http://schemas.microsoft.com/office/drawing/2014/main" id="{3CF79A49-D5BA-45AD-7A18-DC29247172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283242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PRINCIPLES OF 3 ALGORITHMS</a:t>
            </a:r>
            <a:endParaRPr dirty="0"/>
          </a:p>
        </p:txBody>
      </p:sp>
      <p:sp>
        <p:nvSpPr>
          <p:cNvPr id="3081" name="Google Shape;3081;p54">
            <a:extLst>
              <a:ext uri="{FF2B5EF4-FFF2-40B4-BE49-F238E27FC236}">
                <a16:creationId xmlns:a16="http://schemas.microsoft.com/office/drawing/2014/main" id="{64DF8C86-6BA3-01A9-AEBB-5B862D8DD2D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488294" y="1284311"/>
            <a:ext cx="5697951" cy="588512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greedy algorithm that iteratively selects the unvisited node with the shortest distance from the start, updating its neighbors' shortest paths.</a:t>
            </a:r>
            <a:endParaRPr dirty="0"/>
          </a:p>
        </p:txBody>
      </p:sp>
      <p:sp>
        <p:nvSpPr>
          <p:cNvPr id="3082" name="Google Shape;3082;p54">
            <a:extLst>
              <a:ext uri="{FF2B5EF4-FFF2-40B4-BE49-F238E27FC236}">
                <a16:creationId xmlns:a16="http://schemas.microsoft.com/office/drawing/2014/main" id="{AC7023A3-0F6C-7BEC-CA72-133F93EE2FF6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379939" y="864734"/>
            <a:ext cx="2157600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-US" dirty="0"/>
              <a:t>1. Dijkstra</a:t>
            </a:r>
            <a:endParaRPr dirty="0"/>
          </a:p>
        </p:txBody>
      </p:sp>
      <p:sp>
        <p:nvSpPr>
          <p:cNvPr id="15" name="Google Shape;3081;p54">
            <a:extLst>
              <a:ext uri="{FF2B5EF4-FFF2-40B4-BE49-F238E27FC236}">
                <a16:creationId xmlns:a16="http://schemas.microsoft.com/office/drawing/2014/main" id="{812AFB4F-B688-7FCE-7C79-91962B90BB16}"/>
              </a:ext>
            </a:extLst>
          </p:cNvPr>
          <p:cNvSpPr txBox="1">
            <a:spLocks/>
          </p:cNvSpPr>
          <p:nvPr/>
        </p:nvSpPr>
        <p:spPr>
          <a:xfrm>
            <a:off x="1488294" y="2330677"/>
            <a:ext cx="6200130" cy="935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/>
            <a:r>
              <a:rPr lang="en-US" dirty="0"/>
              <a:t>Enhances Dijkstra's algorithm by using a </a:t>
            </a:r>
            <a:r>
              <a:rPr lang="en-US" b="1" u="sng" dirty="0"/>
              <a:t>heuristic function </a:t>
            </a:r>
            <a:r>
              <a:rPr lang="en-US" dirty="0"/>
              <a:t>to guide the search, prioritizing nodes based on f(x) = g(x) + h(x), where:</a:t>
            </a:r>
          </a:p>
          <a:p>
            <a:pPr marL="0" indent="0"/>
            <a:r>
              <a:rPr lang="en-US" b="1" dirty="0"/>
              <a:t>g(x): </a:t>
            </a:r>
            <a:r>
              <a:rPr lang="en-US" dirty="0"/>
              <a:t>Cost from the start node to the current node.</a:t>
            </a:r>
          </a:p>
          <a:p>
            <a:pPr marL="0" indent="0"/>
            <a:r>
              <a:rPr lang="en-US" b="1" dirty="0"/>
              <a:t>h(x): </a:t>
            </a:r>
            <a:r>
              <a:rPr lang="en-US" dirty="0"/>
              <a:t>Estimated cost from the current node to the goal (heuristic).</a:t>
            </a:r>
          </a:p>
          <a:p>
            <a:pPr marL="0" indent="0"/>
            <a:endParaRPr lang="en-US" dirty="0"/>
          </a:p>
        </p:txBody>
      </p:sp>
      <p:sp>
        <p:nvSpPr>
          <p:cNvPr id="16" name="Google Shape;3082;p54">
            <a:extLst>
              <a:ext uri="{FF2B5EF4-FFF2-40B4-BE49-F238E27FC236}">
                <a16:creationId xmlns:a16="http://schemas.microsoft.com/office/drawing/2014/main" id="{E9C84008-29E4-9A0E-8EAE-3C60F7D22A65}"/>
              </a:ext>
            </a:extLst>
          </p:cNvPr>
          <p:cNvSpPr txBox="1">
            <a:spLocks/>
          </p:cNvSpPr>
          <p:nvPr/>
        </p:nvSpPr>
        <p:spPr>
          <a:xfrm>
            <a:off x="1379939" y="1911100"/>
            <a:ext cx="2157600" cy="3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marL="0" indent="0"/>
            <a:r>
              <a:rPr lang="en-US" dirty="0"/>
              <a:t>2. A*</a:t>
            </a:r>
          </a:p>
        </p:txBody>
      </p:sp>
      <p:sp>
        <p:nvSpPr>
          <p:cNvPr id="17" name="Google Shape;3081;p54">
            <a:extLst>
              <a:ext uri="{FF2B5EF4-FFF2-40B4-BE49-F238E27FC236}">
                <a16:creationId xmlns:a16="http://schemas.microsoft.com/office/drawing/2014/main" id="{887E724F-F059-E441-D29F-151F4A63B0D0}"/>
              </a:ext>
            </a:extLst>
          </p:cNvPr>
          <p:cNvSpPr txBox="1">
            <a:spLocks/>
          </p:cNvSpPr>
          <p:nvPr/>
        </p:nvSpPr>
        <p:spPr>
          <a:xfrm>
            <a:off x="1488295" y="3802523"/>
            <a:ext cx="5985526" cy="935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/>
            <a:r>
              <a:rPr lang="en-US" dirty="0"/>
              <a:t>"Jumps" over intermediate nodes in straight paths to </a:t>
            </a:r>
            <a:r>
              <a:rPr lang="en-US" b="1" u="sng" dirty="0"/>
              <a:t>focus only on critical points </a:t>
            </a:r>
            <a:r>
              <a:rPr lang="en-US" dirty="0"/>
              <a:t>(e.g., turning points, goal-facing obstacles). Same as A*, using a heuristic function. </a:t>
            </a:r>
          </a:p>
        </p:txBody>
      </p:sp>
      <p:sp>
        <p:nvSpPr>
          <p:cNvPr id="18" name="Google Shape;3082;p54">
            <a:extLst>
              <a:ext uri="{FF2B5EF4-FFF2-40B4-BE49-F238E27FC236}">
                <a16:creationId xmlns:a16="http://schemas.microsoft.com/office/drawing/2014/main" id="{7A143B66-15F5-2C1C-254A-74700501B063}"/>
              </a:ext>
            </a:extLst>
          </p:cNvPr>
          <p:cNvSpPr txBox="1">
            <a:spLocks/>
          </p:cNvSpPr>
          <p:nvPr/>
        </p:nvSpPr>
        <p:spPr>
          <a:xfrm>
            <a:off x="1379939" y="3382946"/>
            <a:ext cx="2856160" cy="3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Play"/>
              <a:buNone/>
              <a:defRPr sz="2000" b="1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marL="0" indent="0"/>
            <a:r>
              <a:rPr lang="en-US" dirty="0"/>
              <a:t>3. Jump Point Search</a:t>
            </a:r>
          </a:p>
        </p:txBody>
      </p:sp>
    </p:spTree>
    <p:extLst>
      <p:ext uri="{BB962C8B-B14F-4D97-AF65-F5344CB8AC3E}">
        <p14:creationId xmlns:p14="http://schemas.microsoft.com/office/powerpoint/2010/main" val="1375065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1" name="Google Shape;3281;p64"/>
          <p:cNvSpPr txBox="1">
            <a:spLocks noGrp="1"/>
          </p:cNvSpPr>
          <p:nvPr>
            <p:ph type="title"/>
          </p:nvPr>
        </p:nvSpPr>
        <p:spPr>
          <a:xfrm>
            <a:off x="713250" y="352611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SUMMARY OF 3 ALGORITHMS</a:t>
            </a:r>
            <a:endParaRPr dirty="0"/>
          </a:p>
        </p:txBody>
      </p:sp>
      <p:graphicFrame>
        <p:nvGraphicFramePr>
          <p:cNvPr id="3282" name="Google Shape;3282;p64"/>
          <p:cNvGraphicFramePr/>
          <p:nvPr>
            <p:extLst>
              <p:ext uri="{D42A27DB-BD31-4B8C-83A1-F6EECF244321}">
                <p14:modId xmlns:p14="http://schemas.microsoft.com/office/powerpoint/2010/main" val="345699113"/>
              </p:ext>
            </p:extLst>
          </p:nvPr>
        </p:nvGraphicFramePr>
        <p:xfrm>
          <a:off x="1101565" y="1199946"/>
          <a:ext cx="6971017" cy="3398025"/>
        </p:xfrm>
        <a:graphic>
          <a:graphicData uri="http://schemas.openxmlformats.org/drawingml/2006/table">
            <a:tbl>
              <a:tblPr>
                <a:noFill/>
                <a:tableStyleId>{32F48053-A9CA-4241-982E-274B9FA3C5F7}</a:tableStyleId>
              </a:tblPr>
              <a:tblGrid>
                <a:gridCol w="18817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17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54909">
                  <a:extLst>
                    <a:ext uri="{9D8B030D-6E8A-4147-A177-3AD203B41FA5}">
                      <a16:colId xmlns:a16="http://schemas.microsoft.com/office/drawing/2014/main" val="287604426"/>
                    </a:ext>
                  </a:extLst>
                </a:gridCol>
                <a:gridCol w="1662546">
                  <a:extLst>
                    <a:ext uri="{9D8B030D-6E8A-4147-A177-3AD203B41FA5}">
                      <a16:colId xmlns:a16="http://schemas.microsoft.com/office/drawing/2014/main" val="2197970720"/>
                    </a:ext>
                  </a:extLst>
                </a:gridCol>
              </a:tblGrid>
              <a:tr h="48189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Play"/>
                          <a:ea typeface="Play"/>
                          <a:cs typeface="Play"/>
                          <a:sym typeface="Play"/>
                        </a:rPr>
                        <a:t>Algorithm</a:t>
                      </a:r>
                      <a:endParaRPr sz="1400" b="1" dirty="0">
                        <a:solidFill>
                          <a:schemeClr val="lt1"/>
                        </a:solidFill>
                        <a:latin typeface="Play"/>
                        <a:ea typeface="Play"/>
                        <a:cs typeface="Play"/>
                        <a:sym typeface="Play"/>
                      </a:endParaRPr>
                    </a:p>
                  </a:txBody>
                  <a:tcPr marL="177439" marR="88705" marT="88705" marB="88705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Heuristic</a:t>
                      </a:r>
                      <a:endParaRPr sz="14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Use Cases</a:t>
                      </a:r>
                      <a:endParaRPr sz="14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Efficiency</a:t>
                      </a:r>
                      <a:endParaRPr sz="14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544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Play"/>
                          <a:ea typeface="Play"/>
                          <a:cs typeface="Play"/>
                          <a:sym typeface="Play"/>
                        </a:rPr>
                        <a:t>Dijkstra</a:t>
                      </a:r>
                      <a:endParaRPr sz="1400" b="1" dirty="0">
                        <a:solidFill>
                          <a:schemeClr val="lt1"/>
                        </a:solidFill>
                        <a:latin typeface="Play"/>
                        <a:ea typeface="Play"/>
                        <a:cs typeface="Play"/>
                        <a:sym typeface="Play"/>
                      </a:endParaRPr>
                    </a:p>
                  </a:txBody>
                  <a:tcPr marL="177439" marR="88705" marT="88705" marB="88705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None</a:t>
                      </a:r>
                      <a:endParaRPr sz="14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Weighted graph, all paths</a:t>
                      </a:r>
                      <a:endParaRPr sz="14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Slow, explores all nodes</a:t>
                      </a:r>
                      <a:endParaRPr sz="14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365333"/>
                  </a:ext>
                </a:extLst>
              </a:tr>
              <a:tr h="8544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Play"/>
                          <a:ea typeface="Play"/>
                          <a:cs typeface="Play"/>
                          <a:sym typeface="Play"/>
                        </a:rPr>
                        <a:t>A*</a:t>
                      </a:r>
                      <a:endParaRPr sz="1400" b="1" dirty="0">
                        <a:solidFill>
                          <a:schemeClr val="lt1"/>
                        </a:solidFill>
                        <a:latin typeface="Play"/>
                        <a:ea typeface="Play"/>
                        <a:cs typeface="Play"/>
                        <a:sym typeface="Play"/>
                      </a:endParaRPr>
                    </a:p>
                  </a:txBody>
                  <a:tcPr marL="177439" marR="88705" marT="88705" marB="88705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Required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(e.g., Manhattan or Euclidean distance).</a:t>
                      </a:r>
                      <a:endParaRPr sz="14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Targeted pathfinding</a:t>
                      </a:r>
                      <a:endParaRPr sz="14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Faster, focuses on the goal</a:t>
                      </a:r>
                      <a:endParaRPr sz="14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544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lt1"/>
                          </a:solidFill>
                          <a:latin typeface="Play"/>
                          <a:ea typeface="Play"/>
                          <a:cs typeface="Play"/>
                          <a:sym typeface="Play"/>
                        </a:rPr>
                        <a:t>Jump Point Search (JPS)</a:t>
                      </a:r>
                      <a:endParaRPr sz="1400" b="1" dirty="0">
                        <a:solidFill>
                          <a:schemeClr val="lt1"/>
                        </a:solidFill>
                        <a:latin typeface="Play"/>
                        <a:ea typeface="Play"/>
                        <a:cs typeface="Play"/>
                        <a:sym typeface="Play"/>
                      </a:endParaRPr>
                    </a:p>
                  </a:txBody>
                  <a:tcPr marL="177439" marR="88705" marT="88705" marB="88705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A*-style heuristic</a:t>
                      </a:r>
                      <a:endParaRPr sz="14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Optimizes A* for grid-based maps by skipping unnecessary nodes</a:t>
                      </a:r>
                      <a:endParaRPr sz="14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Fastest on grids, skips nodes</a:t>
                      </a:r>
                      <a:endParaRPr sz="14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177439" marR="88705" marT="88705" marB="88705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Computer Science &amp; Mathematics Major For College: Computer Science &amp; Programming by Slidesgo">
  <a:themeElements>
    <a:clrScheme name="Simple Light">
      <a:dk1>
        <a:srgbClr val="000304"/>
      </a:dk1>
      <a:lt1>
        <a:srgbClr val="FFFFFF"/>
      </a:lt1>
      <a:dk2>
        <a:srgbClr val="00A4FF"/>
      </a:dk2>
      <a:lt2>
        <a:srgbClr val="E63B00"/>
      </a:lt2>
      <a:accent1>
        <a:srgbClr val="00E9FF"/>
      </a:accent1>
      <a:accent2>
        <a:srgbClr val="FFFFFF"/>
      </a:accent2>
      <a:accent3>
        <a:srgbClr val="91A7A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982</TotalTime>
  <Words>1376</Words>
  <Application>Microsoft Macintosh PowerPoint</Application>
  <PresentationFormat>On-screen Show (16:9)</PresentationFormat>
  <Paragraphs>201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Play</vt:lpstr>
      <vt:lpstr>Cambria Math</vt:lpstr>
      <vt:lpstr>Wingdings</vt:lpstr>
      <vt:lpstr>Source Sans Pro</vt:lpstr>
      <vt:lpstr>Courier New</vt:lpstr>
      <vt:lpstr>Computer Science &amp; Mathematics Major For College: Computer Science &amp; Programming by Slidesgo</vt:lpstr>
      <vt:lpstr>Algorithms 5800 Final Project:  Path Finding Algorithms Comparison</vt:lpstr>
      <vt:lpstr>TABLE OF CONTENTS</vt:lpstr>
      <vt:lpstr>INTRODUCTION</vt:lpstr>
      <vt:lpstr>Why This Topic?</vt:lpstr>
      <vt:lpstr>PowerPoint Presentation</vt:lpstr>
      <vt:lpstr>Why This Topic?</vt:lpstr>
      <vt:lpstr>THREE ALGORITHMS</vt:lpstr>
      <vt:lpstr>PRINCIPLES OF 3 ALGORITHMS</vt:lpstr>
      <vt:lpstr>SUMMARY OF 3 ALGORITHMS</vt:lpstr>
      <vt:lpstr>COMPARISONS</vt:lpstr>
      <vt:lpstr>PowerPoint Presentation</vt:lpstr>
      <vt:lpstr>PowerPoint Presentation</vt:lpstr>
      <vt:lpstr>PowerPoint Presentation</vt:lpstr>
      <vt:lpstr>COMPARISON OF 3 ALGORITHMS</vt:lpstr>
      <vt:lpstr>APPLICATIONS</vt:lpstr>
      <vt:lpstr>APPLICATION - Dijkstra</vt:lpstr>
      <vt:lpstr>APPLICATION - A*</vt:lpstr>
      <vt:lpstr>APPLICATION - JPS</vt:lpstr>
      <vt:lpstr>CONCLUSION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Liu Yang</cp:lastModifiedBy>
  <cp:revision>3</cp:revision>
  <dcterms:modified xsi:type="dcterms:W3CDTF">2024-12-03T21:52:58Z</dcterms:modified>
</cp:coreProperties>
</file>